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15"/>
  </p:notesMasterIdLst>
  <p:sldIdLst>
    <p:sldId id="256" r:id="rId2"/>
    <p:sldId id="293" r:id="rId3"/>
    <p:sldId id="257" r:id="rId4"/>
    <p:sldId id="315" r:id="rId5"/>
    <p:sldId id="316" r:id="rId6"/>
    <p:sldId id="300" r:id="rId7"/>
    <p:sldId id="318" r:id="rId8"/>
    <p:sldId id="317" r:id="rId9"/>
    <p:sldId id="319" r:id="rId10"/>
    <p:sldId id="324" r:id="rId11"/>
    <p:sldId id="322" r:id="rId12"/>
    <p:sldId id="323" r:id="rId13"/>
    <p:sldId id="32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2.gif>
</file>

<file path=ppt/media/image3.gif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367A76-B6FF-4C21-AC9C-C136525DC12E}" type="datetimeFigureOut">
              <a:rPr lang="en-AU" smtClean="0"/>
              <a:t>21/04/2024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E5D7BA-1A94-404E-8303-93C30A5593C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7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4/21/2024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mwGEP1JlTSk?feature=oembe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dpxalWACO7k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6" name="Rectangle 1155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n-AU" dirty="0"/>
              <a:t>Muscles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r>
              <a:rPr lang="en-US"/>
              <a:t>AEHBY ATAR Human Biology</a:t>
            </a:r>
            <a:endParaRPr lang="en-AU"/>
          </a:p>
          <a:p>
            <a:endParaRPr lang="en-AU"/>
          </a:p>
        </p:txBody>
      </p:sp>
      <p:sp>
        <p:nvSpPr>
          <p:cNvPr id="1158" name="Freeform: Shape 1157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60" name="Freeform: Shape 1159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62" name="Freeform: Shape 1161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5A749E-AEB5-9B2D-16BB-C10B29CB5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8125" y="1666874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888A1-B53B-0013-D7D0-2AF115C0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7ABAE-76C6-E10C-6869-9A20E5B8B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88CB4B-BA19-1123-0463-608DA1ABD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333" y="0"/>
            <a:ext cx="67733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022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8C3C0-E00C-8D24-3D40-FD88983CA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ECAB6-156A-7FE5-85F2-9480F3BF9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028FE8-5065-9B85-B557-F022C6FEDB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756"/>
          <a:stretch/>
        </p:blipFill>
        <p:spPr>
          <a:xfrm>
            <a:off x="188003" y="111450"/>
            <a:ext cx="11913830" cy="569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72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FD59C04-BCDF-B31F-1AD8-DCDE643C43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241" r="14425" b="-1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26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9996-E115-8B9A-1078-86CE1D146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90" name="Rectangle 318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5AD92E-8289-57C8-FB31-B4B4F6ED9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r="7079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3192" name="Freeform: Shape 319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3194" name="Freeform: Shape 319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96" name="Freeform: Shape 319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684EF-6E51-14D2-1CF5-9F510F6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060" y="794853"/>
            <a:ext cx="4439976" cy="815286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C9058-88E4-51D4-E2E6-318126B88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425" y="1704975"/>
            <a:ext cx="4067175" cy="4533899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Describe the structure of the muscle (in terms of bundles)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Describe the structure of the filament including bands, lines and zones.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Describe what happens to the filament during stretching, relaxing or contraction.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AU" sz="1300" dirty="0"/>
          </a:p>
        </p:txBody>
      </p:sp>
    </p:spTree>
    <p:extLst>
      <p:ext uri="{BB962C8B-B14F-4D97-AF65-F5344CB8AC3E}">
        <p14:creationId xmlns:p14="http://schemas.microsoft.com/office/powerpoint/2010/main" val="2518323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AE054-F94B-B88F-693F-A47C7B842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	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70E42-068E-FAEC-D62E-DC242A289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74" y="2312275"/>
            <a:ext cx="11140750" cy="4200491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AU" sz="2400" dirty="0"/>
              <a:t>Draw three types of muscle tissue. For each, classify them as voluntary or involuntary and give an example of location within the body.</a:t>
            </a:r>
          </a:p>
          <a:p>
            <a:pPr marL="457200" indent="-457200">
              <a:buFont typeface="+mj-lt"/>
              <a:buAutoNum type="arabicPeriod"/>
            </a:pPr>
            <a:r>
              <a:rPr lang="en-AU" sz="2400" dirty="0"/>
              <a:t>Explain the difference between excretion and elimination.</a:t>
            </a:r>
          </a:p>
          <a:p>
            <a:pPr marL="457200" indent="-457200">
              <a:buFont typeface="+mj-lt"/>
              <a:buAutoNum type="arabicPeriod"/>
            </a:pPr>
            <a:r>
              <a:rPr lang="en-AU" sz="2400" dirty="0"/>
              <a:t>Describe the structure of the walls of arteries, veins and capillaries.</a:t>
            </a:r>
          </a:p>
        </p:txBody>
      </p:sp>
    </p:spTree>
    <p:extLst>
      <p:ext uri="{BB962C8B-B14F-4D97-AF65-F5344CB8AC3E}">
        <p14:creationId xmlns:p14="http://schemas.microsoft.com/office/powerpoint/2010/main" val="4140044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Freeform: Shape 2186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89" name="Freeform: Shape 2188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91" name="Freeform: Shape 2190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93" name="Freeform: Shape 2192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95" name="Freeform: Shape 2194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97" name="Freeform: Shape 2196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99" name="Freeform: Shape 2198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01" name="Freeform: Shape 2200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203" name="Rectangle 2202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111" y="761999"/>
            <a:ext cx="5626716" cy="2155549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131" y="3057525"/>
            <a:ext cx="5259250" cy="2931637"/>
          </a:xfrm>
        </p:spPr>
        <p:txBody>
          <a:bodyPr vert="horz" lIns="109728" tIns="109728" rIns="109728" bIns="91440" rtlCol="0" anchor="t">
            <a:normAutofit fontScale="92500" lnSpcReduction="10000"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tabLst>
                <a:tab pos="228600" algn="l"/>
              </a:tabLst>
            </a:pPr>
            <a:r>
              <a:rPr lang="en-AU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 muscular system is organised to maintain posture and produce movement; muscle fibre contraction can be explained using the sliding filament theory.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05" name="Freeform: Shape 2204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07" name="Freeform: Shape 2206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09" name="Freeform: Shape 2208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80E329-CC4F-4556-840D-8120C3D1E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21551" y="2190750"/>
            <a:ext cx="381000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9996-E115-8B9A-1078-86CE1D146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90" name="Rectangle 318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5AD92E-8289-57C8-FB31-B4B4F6ED9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r="7079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3192" name="Freeform: Shape 319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3194" name="Freeform: Shape 319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96" name="Freeform: Shape 319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684EF-6E51-14D2-1CF5-9F510F6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060" y="794853"/>
            <a:ext cx="4439976" cy="815286"/>
          </a:xfrm>
        </p:spPr>
        <p:txBody>
          <a:bodyPr anchor="b">
            <a:normAutofit/>
          </a:bodyPr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C9058-88E4-51D4-E2E6-318126B88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2425" y="1704975"/>
            <a:ext cx="4067175" cy="4533899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Describe the structure of the muscle (in terms of bundles)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Describe the structure of the filament including bands, lines and zones.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Describe what happens to the filament during stretching, relaxing or contraction.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AU" sz="1300" dirty="0"/>
          </a:p>
        </p:txBody>
      </p:sp>
    </p:spTree>
    <p:extLst>
      <p:ext uri="{BB962C8B-B14F-4D97-AF65-F5344CB8AC3E}">
        <p14:creationId xmlns:p14="http://schemas.microsoft.com/office/powerpoint/2010/main" val="3226588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37BF9-E51B-B2C8-6C9E-02647776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Muscles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EEF39-0431-3E53-1241-0CC4A911C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Muscle tissues are contractable (can shorten their length), extensible (able to be stretched, although they can’t stretch themselves) and elastic (return to original length after being stretched).</a:t>
            </a:r>
          </a:p>
        </p:txBody>
      </p:sp>
    </p:spTree>
    <p:extLst>
      <p:ext uri="{BB962C8B-B14F-4D97-AF65-F5344CB8AC3E}">
        <p14:creationId xmlns:p14="http://schemas.microsoft.com/office/powerpoint/2010/main" val="2219188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820E1-D694-4939-ACED-EAED52BA0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Structure of muscles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04E2B-EE6E-4FCC-95AD-855BF9CEC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2355273"/>
            <a:ext cx="5781965" cy="4174835"/>
          </a:xfrm>
        </p:spPr>
        <p:txBody>
          <a:bodyPr>
            <a:normAutofit fontScale="92500"/>
          </a:bodyPr>
          <a:lstStyle/>
          <a:p>
            <a:r>
              <a:rPr lang="en-AU" sz="2400" b="0" i="0" dirty="0">
                <a:solidFill>
                  <a:srgbClr val="040C28"/>
                </a:solidFill>
                <a:effectLst/>
                <a:latin typeface="+mj-lt"/>
              </a:rPr>
              <a:t>Each muscle is made up of groups of muscle fibres called fascicles surrounded by a connective tissue layer called perimysium</a:t>
            </a:r>
            <a:r>
              <a:rPr lang="en-AU" sz="2400" b="0" i="0" dirty="0">
                <a:solidFill>
                  <a:srgbClr val="202124"/>
                </a:solidFill>
                <a:effectLst/>
                <a:latin typeface="+mj-lt"/>
              </a:rPr>
              <a:t>. Multiple units of individual muscle fibres within each fascicle are surrounded by endomysium, a connective tissue sheath.</a:t>
            </a:r>
            <a:endParaRPr lang="en-AU" sz="2400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1A840B-9BE7-4081-9BE3-38F5E490FD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39"/>
          <a:stretch/>
        </p:blipFill>
        <p:spPr>
          <a:xfrm>
            <a:off x="6650182" y="2271994"/>
            <a:ext cx="5541818" cy="45860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EB6202-950F-5E3A-B68D-1142ABFAD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0240" y="-25535"/>
            <a:ext cx="8351520" cy="6909069"/>
          </a:xfrm>
          <a:custGeom>
            <a:avLst/>
            <a:gdLst>
              <a:gd name="connsiteX0" fmla="*/ 0 w 8351520"/>
              <a:gd name="connsiteY0" fmla="*/ 0 h 6909069"/>
              <a:gd name="connsiteX1" fmla="*/ 680052 w 8351520"/>
              <a:gd name="connsiteY1" fmla="*/ 0 h 6909069"/>
              <a:gd name="connsiteX2" fmla="*/ 1360105 w 8351520"/>
              <a:gd name="connsiteY2" fmla="*/ 0 h 6909069"/>
              <a:gd name="connsiteX3" fmla="*/ 1956642 w 8351520"/>
              <a:gd name="connsiteY3" fmla="*/ 0 h 6909069"/>
              <a:gd name="connsiteX4" fmla="*/ 2553179 w 8351520"/>
              <a:gd name="connsiteY4" fmla="*/ 0 h 6909069"/>
              <a:gd name="connsiteX5" fmla="*/ 3149716 w 8351520"/>
              <a:gd name="connsiteY5" fmla="*/ 0 h 6909069"/>
              <a:gd name="connsiteX6" fmla="*/ 3495708 w 8351520"/>
              <a:gd name="connsiteY6" fmla="*/ 0 h 6909069"/>
              <a:gd name="connsiteX7" fmla="*/ 4175760 w 8351520"/>
              <a:gd name="connsiteY7" fmla="*/ 0 h 6909069"/>
              <a:gd name="connsiteX8" fmla="*/ 4521752 w 8351520"/>
              <a:gd name="connsiteY8" fmla="*/ 0 h 6909069"/>
              <a:gd name="connsiteX9" fmla="*/ 5118289 w 8351520"/>
              <a:gd name="connsiteY9" fmla="*/ 0 h 6909069"/>
              <a:gd name="connsiteX10" fmla="*/ 5881856 w 8351520"/>
              <a:gd name="connsiteY10" fmla="*/ 0 h 6909069"/>
              <a:gd name="connsiteX11" fmla="*/ 6645424 w 8351520"/>
              <a:gd name="connsiteY11" fmla="*/ 0 h 6909069"/>
              <a:gd name="connsiteX12" fmla="*/ 7325476 w 8351520"/>
              <a:gd name="connsiteY12" fmla="*/ 0 h 6909069"/>
              <a:gd name="connsiteX13" fmla="*/ 7838498 w 8351520"/>
              <a:gd name="connsiteY13" fmla="*/ 0 h 6909069"/>
              <a:gd name="connsiteX14" fmla="*/ 8351520 w 8351520"/>
              <a:gd name="connsiteY14" fmla="*/ 0 h 6909069"/>
              <a:gd name="connsiteX15" fmla="*/ 8351520 w 8351520"/>
              <a:gd name="connsiteY15" fmla="*/ 506665 h 6909069"/>
              <a:gd name="connsiteX16" fmla="*/ 8351520 w 8351520"/>
              <a:gd name="connsiteY16" fmla="*/ 1082421 h 6909069"/>
              <a:gd name="connsiteX17" fmla="*/ 8351520 w 8351520"/>
              <a:gd name="connsiteY17" fmla="*/ 1589086 h 6909069"/>
              <a:gd name="connsiteX18" fmla="*/ 8351520 w 8351520"/>
              <a:gd name="connsiteY18" fmla="*/ 2303023 h 6909069"/>
              <a:gd name="connsiteX19" fmla="*/ 8351520 w 8351520"/>
              <a:gd name="connsiteY19" fmla="*/ 2740597 h 6909069"/>
              <a:gd name="connsiteX20" fmla="*/ 8351520 w 8351520"/>
              <a:gd name="connsiteY20" fmla="*/ 3454535 h 6909069"/>
              <a:gd name="connsiteX21" fmla="*/ 8351520 w 8351520"/>
              <a:gd name="connsiteY21" fmla="*/ 3892109 h 6909069"/>
              <a:gd name="connsiteX22" fmla="*/ 8351520 w 8351520"/>
              <a:gd name="connsiteY22" fmla="*/ 4536955 h 6909069"/>
              <a:gd name="connsiteX23" fmla="*/ 8351520 w 8351520"/>
              <a:gd name="connsiteY23" fmla="*/ 5250892 h 6909069"/>
              <a:gd name="connsiteX24" fmla="*/ 8351520 w 8351520"/>
              <a:gd name="connsiteY24" fmla="*/ 5619376 h 6909069"/>
              <a:gd name="connsiteX25" fmla="*/ 8351520 w 8351520"/>
              <a:gd name="connsiteY25" fmla="*/ 6333313 h 6909069"/>
              <a:gd name="connsiteX26" fmla="*/ 8351520 w 8351520"/>
              <a:gd name="connsiteY26" fmla="*/ 6909069 h 6909069"/>
              <a:gd name="connsiteX27" fmla="*/ 8005528 w 8351520"/>
              <a:gd name="connsiteY27" fmla="*/ 6909069 h 6909069"/>
              <a:gd name="connsiteX28" fmla="*/ 7492507 w 8351520"/>
              <a:gd name="connsiteY28" fmla="*/ 6909069 h 6909069"/>
              <a:gd name="connsiteX29" fmla="*/ 6895969 w 8351520"/>
              <a:gd name="connsiteY29" fmla="*/ 6909069 h 6909069"/>
              <a:gd name="connsiteX30" fmla="*/ 6466463 w 8351520"/>
              <a:gd name="connsiteY30" fmla="*/ 6909069 h 6909069"/>
              <a:gd name="connsiteX31" fmla="*/ 5786410 w 8351520"/>
              <a:gd name="connsiteY31" fmla="*/ 6909069 h 6909069"/>
              <a:gd name="connsiteX32" fmla="*/ 5022843 w 8351520"/>
              <a:gd name="connsiteY32" fmla="*/ 6909069 h 6909069"/>
              <a:gd name="connsiteX33" fmla="*/ 4509821 w 8351520"/>
              <a:gd name="connsiteY33" fmla="*/ 6909069 h 6909069"/>
              <a:gd name="connsiteX34" fmla="*/ 3746253 w 8351520"/>
              <a:gd name="connsiteY34" fmla="*/ 6909069 h 6909069"/>
              <a:gd name="connsiteX35" fmla="*/ 3149716 w 8351520"/>
              <a:gd name="connsiteY35" fmla="*/ 6909069 h 6909069"/>
              <a:gd name="connsiteX36" fmla="*/ 2386149 w 8351520"/>
              <a:gd name="connsiteY36" fmla="*/ 6909069 h 6909069"/>
              <a:gd name="connsiteX37" fmla="*/ 1622581 w 8351520"/>
              <a:gd name="connsiteY37" fmla="*/ 6909069 h 6909069"/>
              <a:gd name="connsiteX38" fmla="*/ 1193074 w 8351520"/>
              <a:gd name="connsiteY38" fmla="*/ 6909069 h 6909069"/>
              <a:gd name="connsiteX39" fmla="*/ 680052 w 8351520"/>
              <a:gd name="connsiteY39" fmla="*/ 6909069 h 6909069"/>
              <a:gd name="connsiteX40" fmla="*/ 0 w 8351520"/>
              <a:gd name="connsiteY40" fmla="*/ 6909069 h 6909069"/>
              <a:gd name="connsiteX41" fmla="*/ 0 w 8351520"/>
              <a:gd name="connsiteY41" fmla="*/ 6333313 h 6909069"/>
              <a:gd name="connsiteX42" fmla="*/ 0 w 8351520"/>
              <a:gd name="connsiteY42" fmla="*/ 5964830 h 6909069"/>
              <a:gd name="connsiteX43" fmla="*/ 0 w 8351520"/>
              <a:gd name="connsiteY43" fmla="*/ 5596346 h 6909069"/>
              <a:gd name="connsiteX44" fmla="*/ 0 w 8351520"/>
              <a:gd name="connsiteY44" fmla="*/ 4882409 h 6909069"/>
              <a:gd name="connsiteX45" fmla="*/ 0 w 8351520"/>
              <a:gd name="connsiteY45" fmla="*/ 4375744 h 6909069"/>
              <a:gd name="connsiteX46" fmla="*/ 0 w 8351520"/>
              <a:gd name="connsiteY46" fmla="*/ 3661807 h 6909069"/>
              <a:gd name="connsiteX47" fmla="*/ 0 w 8351520"/>
              <a:gd name="connsiteY47" fmla="*/ 3155142 h 6909069"/>
              <a:gd name="connsiteX48" fmla="*/ 0 w 8351520"/>
              <a:gd name="connsiteY48" fmla="*/ 2510295 h 6909069"/>
              <a:gd name="connsiteX49" fmla="*/ 0 w 8351520"/>
              <a:gd name="connsiteY49" fmla="*/ 2072721 h 6909069"/>
              <a:gd name="connsiteX50" fmla="*/ 0 w 8351520"/>
              <a:gd name="connsiteY50" fmla="*/ 1496965 h 6909069"/>
              <a:gd name="connsiteX51" fmla="*/ 0 w 8351520"/>
              <a:gd name="connsiteY51" fmla="*/ 921209 h 6909069"/>
              <a:gd name="connsiteX52" fmla="*/ 0 w 8351520"/>
              <a:gd name="connsiteY52" fmla="*/ 0 h 690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351520" h="6909069" fill="none" extrusionOk="0">
                <a:moveTo>
                  <a:pt x="0" y="0"/>
                </a:moveTo>
                <a:cubicBezTo>
                  <a:pt x="335177" y="-34892"/>
                  <a:pt x="351696" y="24173"/>
                  <a:pt x="680052" y="0"/>
                </a:cubicBezTo>
                <a:cubicBezTo>
                  <a:pt x="1008408" y="-24173"/>
                  <a:pt x="1084088" y="60798"/>
                  <a:pt x="1360105" y="0"/>
                </a:cubicBezTo>
                <a:cubicBezTo>
                  <a:pt x="1636122" y="-60798"/>
                  <a:pt x="1829279" y="31645"/>
                  <a:pt x="1956642" y="0"/>
                </a:cubicBezTo>
                <a:cubicBezTo>
                  <a:pt x="2084005" y="-31645"/>
                  <a:pt x="2380812" y="4037"/>
                  <a:pt x="2553179" y="0"/>
                </a:cubicBezTo>
                <a:cubicBezTo>
                  <a:pt x="2725546" y="-4037"/>
                  <a:pt x="2955919" y="27519"/>
                  <a:pt x="3149716" y="0"/>
                </a:cubicBezTo>
                <a:cubicBezTo>
                  <a:pt x="3343513" y="-27519"/>
                  <a:pt x="3336652" y="20556"/>
                  <a:pt x="3495708" y="0"/>
                </a:cubicBezTo>
                <a:cubicBezTo>
                  <a:pt x="3654764" y="-20556"/>
                  <a:pt x="3847753" y="31518"/>
                  <a:pt x="4175760" y="0"/>
                </a:cubicBezTo>
                <a:cubicBezTo>
                  <a:pt x="4503767" y="-31518"/>
                  <a:pt x="4362441" y="40402"/>
                  <a:pt x="4521752" y="0"/>
                </a:cubicBezTo>
                <a:cubicBezTo>
                  <a:pt x="4681063" y="-40402"/>
                  <a:pt x="4912785" y="3572"/>
                  <a:pt x="5118289" y="0"/>
                </a:cubicBezTo>
                <a:cubicBezTo>
                  <a:pt x="5323793" y="-3572"/>
                  <a:pt x="5624351" y="36319"/>
                  <a:pt x="5881856" y="0"/>
                </a:cubicBezTo>
                <a:cubicBezTo>
                  <a:pt x="6139361" y="-36319"/>
                  <a:pt x="6445785" y="3934"/>
                  <a:pt x="6645424" y="0"/>
                </a:cubicBezTo>
                <a:cubicBezTo>
                  <a:pt x="6845063" y="-3934"/>
                  <a:pt x="7186716" y="25610"/>
                  <a:pt x="7325476" y="0"/>
                </a:cubicBezTo>
                <a:cubicBezTo>
                  <a:pt x="7464236" y="-25610"/>
                  <a:pt x="7726365" y="30723"/>
                  <a:pt x="7838498" y="0"/>
                </a:cubicBezTo>
                <a:cubicBezTo>
                  <a:pt x="7950631" y="-30723"/>
                  <a:pt x="8229782" y="21889"/>
                  <a:pt x="8351520" y="0"/>
                </a:cubicBezTo>
                <a:cubicBezTo>
                  <a:pt x="8365274" y="202498"/>
                  <a:pt x="8330916" y="255561"/>
                  <a:pt x="8351520" y="506665"/>
                </a:cubicBezTo>
                <a:cubicBezTo>
                  <a:pt x="8372124" y="757770"/>
                  <a:pt x="8332989" y="931861"/>
                  <a:pt x="8351520" y="1082421"/>
                </a:cubicBezTo>
                <a:cubicBezTo>
                  <a:pt x="8370051" y="1232981"/>
                  <a:pt x="8319537" y="1479079"/>
                  <a:pt x="8351520" y="1589086"/>
                </a:cubicBezTo>
                <a:cubicBezTo>
                  <a:pt x="8383503" y="1699094"/>
                  <a:pt x="8327722" y="1947212"/>
                  <a:pt x="8351520" y="2303023"/>
                </a:cubicBezTo>
                <a:cubicBezTo>
                  <a:pt x="8375318" y="2658834"/>
                  <a:pt x="8334942" y="2638045"/>
                  <a:pt x="8351520" y="2740597"/>
                </a:cubicBezTo>
                <a:cubicBezTo>
                  <a:pt x="8368098" y="2843149"/>
                  <a:pt x="8324234" y="3153290"/>
                  <a:pt x="8351520" y="3454535"/>
                </a:cubicBezTo>
                <a:cubicBezTo>
                  <a:pt x="8378806" y="3755780"/>
                  <a:pt x="8314240" y="3801865"/>
                  <a:pt x="8351520" y="3892109"/>
                </a:cubicBezTo>
                <a:cubicBezTo>
                  <a:pt x="8388800" y="3982353"/>
                  <a:pt x="8290042" y="4281229"/>
                  <a:pt x="8351520" y="4536955"/>
                </a:cubicBezTo>
                <a:cubicBezTo>
                  <a:pt x="8412998" y="4792681"/>
                  <a:pt x="8272631" y="4929542"/>
                  <a:pt x="8351520" y="5250892"/>
                </a:cubicBezTo>
                <a:cubicBezTo>
                  <a:pt x="8430409" y="5572242"/>
                  <a:pt x="8310412" y="5489897"/>
                  <a:pt x="8351520" y="5619376"/>
                </a:cubicBezTo>
                <a:cubicBezTo>
                  <a:pt x="8392628" y="5748855"/>
                  <a:pt x="8338344" y="6009748"/>
                  <a:pt x="8351520" y="6333313"/>
                </a:cubicBezTo>
                <a:cubicBezTo>
                  <a:pt x="8364696" y="6656878"/>
                  <a:pt x="8314076" y="6657509"/>
                  <a:pt x="8351520" y="6909069"/>
                </a:cubicBezTo>
                <a:cubicBezTo>
                  <a:pt x="8180997" y="6920403"/>
                  <a:pt x="8157130" y="6889605"/>
                  <a:pt x="8005528" y="6909069"/>
                </a:cubicBezTo>
                <a:cubicBezTo>
                  <a:pt x="7853926" y="6928533"/>
                  <a:pt x="7696747" y="6871686"/>
                  <a:pt x="7492507" y="6909069"/>
                </a:cubicBezTo>
                <a:cubicBezTo>
                  <a:pt x="7288267" y="6946452"/>
                  <a:pt x="7120552" y="6904929"/>
                  <a:pt x="6895969" y="6909069"/>
                </a:cubicBezTo>
                <a:cubicBezTo>
                  <a:pt x="6671386" y="6913209"/>
                  <a:pt x="6573360" y="6862917"/>
                  <a:pt x="6466463" y="6909069"/>
                </a:cubicBezTo>
                <a:cubicBezTo>
                  <a:pt x="6359566" y="6955221"/>
                  <a:pt x="5983831" y="6845095"/>
                  <a:pt x="5786410" y="6909069"/>
                </a:cubicBezTo>
                <a:cubicBezTo>
                  <a:pt x="5588989" y="6973043"/>
                  <a:pt x="5195460" y="6838015"/>
                  <a:pt x="5022843" y="6909069"/>
                </a:cubicBezTo>
                <a:cubicBezTo>
                  <a:pt x="4850226" y="6980123"/>
                  <a:pt x="4763153" y="6887562"/>
                  <a:pt x="4509821" y="6909069"/>
                </a:cubicBezTo>
                <a:cubicBezTo>
                  <a:pt x="4256489" y="6930576"/>
                  <a:pt x="4020530" y="6864579"/>
                  <a:pt x="3746253" y="6909069"/>
                </a:cubicBezTo>
                <a:cubicBezTo>
                  <a:pt x="3471976" y="6953559"/>
                  <a:pt x="3428794" y="6869308"/>
                  <a:pt x="3149716" y="6909069"/>
                </a:cubicBezTo>
                <a:cubicBezTo>
                  <a:pt x="2870638" y="6948830"/>
                  <a:pt x="2684792" y="6870245"/>
                  <a:pt x="2386149" y="6909069"/>
                </a:cubicBezTo>
                <a:cubicBezTo>
                  <a:pt x="2087506" y="6947893"/>
                  <a:pt x="1957392" y="6838599"/>
                  <a:pt x="1622581" y="6909069"/>
                </a:cubicBezTo>
                <a:cubicBezTo>
                  <a:pt x="1287770" y="6979539"/>
                  <a:pt x="1332337" y="6868119"/>
                  <a:pt x="1193074" y="6909069"/>
                </a:cubicBezTo>
                <a:cubicBezTo>
                  <a:pt x="1053811" y="6950019"/>
                  <a:pt x="917690" y="6880876"/>
                  <a:pt x="680052" y="6909069"/>
                </a:cubicBezTo>
                <a:cubicBezTo>
                  <a:pt x="442414" y="6937262"/>
                  <a:pt x="287485" y="6837358"/>
                  <a:pt x="0" y="6909069"/>
                </a:cubicBezTo>
                <a:cubicBezTo>
                  <a:pt x="-49410" y="6667322"/>
                  <a:pt x="13483" y="6542641"/>
                  <a:pt x="0" y="6333313"/>
                </a:cubicBezTo>
                <a:cubicBezTo>
                  <a:pt x="-13483" y="6123985"/>
                  <a:pt x="37310" y="6057335"/>
                  <a:pt x="0" y="5964830"/>
                </a:cubicBezTo>
                <a:cubicBezTo>
                  <a:pt x="-37310" y="5872325"/>
                  <a:pt x="33576" y="5710029"/>
                  <a:pt x="0" y="5596346"/>
                </a:cubicBezTo>
                <a:cubicBezTo>
                  <a:pt x="-33576" y="5482663"/>
                  <a:pt x="22420" y="5196825"/>
                  <a:pt x="0" y="4882409"/>
                </a:cubicBezTo>
                <a:cubicBezTo>
                  <a:pt x="-22420" y="4567993"/>
                  <a:pt x="32375" y="4558250"/>
                  <a:pt x="0" y="4375744"/>
                </a:cubicBezTo>
                <a:cubicBezTo>
                  <a:pt x="-32375" y="4193238"/>
                  <a:pt x="15970" y="3932614"/>
                  <a:pt x="0" y="3661807"/>
                </a:cubicBezTo>
                <a:cubicBezTo>
                  <a:pt x="-15970" y="3391000"/>
                  <a:pt x="4670" y="3402694"/>
                  <a:pt x="0" y="3155142"/>
                </a:cubicBezTo>
                <a:cubicBezTo>
                  <a:pt x="-4670" y="2907590"/>
                  <a:pt x="6502" y="2803980"/>
                  <a:pt x="0" y="2510295"/>
                </a:cubicBezTo>
                <a:cubicBezTo>
                  <a:pt x="-6502" y="2216610"/>
                  <a:pt x="28037" y="2273255"/>
                  <a:pt x="0" y="2072721"/>
                </a:cubicBezTo>
                <a:cubicBezTo>
                  <a:pt x="-28037" y="1872187"/>
                  <a:pt x="21586" y="1670814"/>
                  <a:pt x="0" y="1496965"/>
                </a:cubicBezTo>
                <a:cubicBezTo>
                  <a:pt x="-21586" y="1323116"/>
                  <a:pt x="38758" y="1118986"/>
                  <a:pt x="0" y="921209"/>
                </a:cubicBezTo>
                <a:cubicBezTo>
                  <a:pt x="-38758" y="723432"/>
                  <a:pt x="109033" y="238285"/>
                  <a:pt x="0" y="0"/>
                </a:cubicBezTo>
                <a:close/>
              </a:path>
              <a:path w="8351520" h="6909069" stroke="0" extrusionOk="0">
                <a:moveTo>
                  <a:pt x="0" y="0"/>
                </a:moveTo>
                <a:cubicBezTo>
                  <a:pt x="122336" y="-50114"/>
                  <a:pt x="264109" y="41505"/>
                  <a:pt x="513022" y="0"/>
                </a:cubicBezTo>
                <a:cubicBezTo>
                  <a:pt x="761935" y="-41505"/>
                  <a:pt x="721383" y="31281"/>
                  <a:pt x="859013" y="0"/>
                </a:cubicBezTo>
                <a:cubicBezTo>
                  <a:pt x="996643" y="-31281"/>
                  <a:pt x="1301102" y="45465"/>
                  <a:pt x="1622581" y="0"/>
                </a:cubicBezTo>
                <a:cubicBezTo>
                  <a:pt x="1944060" y="-45465"/>
                  <a:pt x="1912000" y="39476"/>
                  <a:pt x="2135603" y="0"/>
                </a:cubicBezTo>
                <a:cubicBezTo>
                  <a:pt x="2359206" y="-39476"/>
                  <a:pt x="2438800" y="6904"/>
                  <a:pt x="2648625" y="0"/>
                </a:cubicBezTo>
                <a:cubicBezTo>
                  <a:pt x="2858450" y="-6904"/>
                  <a:pt x="3105888" y="39313"/>
                  <a:pt x="3412192" y="0"/>
                </a:cubicBezTo>
                <a:cubicBezTo>
                  <a:pt x="3718496" y="-39313"/>
                  <a:pt x="3724024" y="11781"/>
                  <a:pt x="3841699" y="0"/>
                </a:cubicBezTo>
                <a:cubicBezTo>
                  <a:pt x="3959374" y="-11781"/>
                  <a:pt x="4298620" y="77198"/>
                  <a:pt x="4605267" y="0"/>
                </a:cubicBezTo>
                <a:cubicBezTo>
                  <a:pt x="4911914" y="-77198"/>
                  <a:pt x="5206339" y="40274"/>
                  <a:pt x="5368834" y="0"/>
                </a:cubicBezTo>
                <a:cubicBezTo>
                  <a:pt x="5531329" y="-40274"/>
                  <a:pt x="5792230" y="62261"/>
                  <a:pt x="5965371" y="0"/>
                </a:cubicBezTo>
                <a:cubicBezTo>
                  <a:pt x="6138512" y="-62261"/>
                  <a:pt x="6366421" y="58658"/>
                  <a:pt x="6728939" y="0"/>
                </a:cubicBezTo>
                <a:cubicBezTo>
                  <a:pt x="7091457" y="-58658"/>
                  <a:pt x="7126315" y="13422"/>
                  <a:pt x="7241961" y="0"/>
                </a:cubicBezTo>
                <a:cubicBezTo>
                  <a:pt x="7357607" y="-13422"/>
                  <a:pt x="7557912" y="23427"/>
                  <a:pt x="7754983" y="0"/>
                </a:cubicBezTo>
                <a:cubicBezTo>
                  <a:pt x="7952054" y="-23427"/>
                  <a:pt x="8075890" y="66194"/>
                  <a:pt x="8351520" y="0"/>
                </a:cubicBezTo>
                <a:cubicBezTo>
                  <a:pt x="8362616" y="137606"/>
                  <a:pt x="8309250" y="307547"/>
                  <a:pt x="8351520" y="506665"/>
                </a:cubicBezTo>
                <a:cubicBezTo>
                  <a:pt x="8393790" y="705784"/>
                  <a:pt x="8341023" y="925985"/>
                  <a:pt x="8351520" y="1082421"/>
                </a:cubicBezTo>
                <a:cubicBezTo>
                  <a:pt x="8362017" y="1238857"/>
                  <a:pt x="8342202" y="1440704"/>
                  <a:pt x="8351520" y="1727267"/>
                </a:cubicBezTo>
                <a:cubicBezTo>
                  <a:pt x="8360838" y="2013830"/>
                  <a:pt x="8322430" y="2079156"/>
                  <a:pt x="8351520" y="2372114"/>
                </a:cubicBezTo>
                <a:cubicBezTo>
                  <a:pt x="8380610" y="2665072"/>
                  <a:pt x="8341807" y="2744671"/>
                  <a:pt x="8351520" y="3016960"/>
                </a:cubicBezTo>
                <a:cubicBezTo>
                  <a:pt x="8361233" y="3289249"/>
                  <a:pt x="8331048" y="3231385"/>
                  <a:pt x="8351520" y="3385444"/>
                </a:cubicBezTo>
                <a:cubicBezTo>
                  <a:pt x="8371992" y="3539503"/>
                  <a:pt x="8304146" y="3682379"/>
                  <a:pt x="8351520" y="3823018"/>
                </a:cubicBezTo>
                <a:cubicBezTo>
                  <a:pt x="8398894" y="3963657"/>
                  <a:pt x="8313849" y="4200101"/>
                  <a:pt x="8351520" y="4467865"/>
                </a:cubicBezTo>
                <a:cubicBezTo>
                  <a:pt x="8389191" y="4735629"/>
                  <a:pt x="8343292" y="4794101"/>
                  <a:pt x="8351520" y="4974530"/>
                </a:cubicBezTo>
                <a:cubicBezTo>
                  <a:pt x="8359748" y="5154959"/>
                  <a:pt x="8313207" y="5260600"/>
                  <a:pt x="8351520" y="5412104"/>
                </a:cubicBezTo>
                <a:cubicBezTo>
                  <a:pt x="8389833" y="5563608"/>
                  <a:pt x="8320143" y="5764638"/>
                  <a:pt x="8351520" y="6056950"/>
                </a:cubicBezTo>
                <a:cubicBezTo>
                  <a:pt x="8382897" y="6349262"/>
                  <a:pt x="8294539" y="6546906"/>
                  <a:pt x="8351520" y="6909069"/>
                </a:cubicBezTo>
                <a:cubicBezTo>
                  <a:pt x="8191897" y="6909083"/>
                  <a:pt x="7931384" y="6869385"/>
                  <a:pt x="7754983" y="6909069"/>
                </a:cubicBezTo>
                <a:cubicBezTo>
                  <a:pt x="7578582" y="6948753"/>
                  <a:pt x="7491408" y="6859551"/>
                  <a:pt x="7325476" y="6909069"/>
                </a:cubicBezTo>
                <a:cubicBezTo>
                  <a:pt x="7159544" y="6958587"/>
                  <a:pt x="6840022" y="6898904"/>
                  <a:pt x="6645424" y="6909069"/>
                </a:cubicBezTo>
                <a:cubicBezTo>
                  <a:pt x="6450826" y="6919234"/>
                  <a:pt x="6321784" y="6894304"/>
                  <a:pt x="6215917" y="6909069"/>
                </a:cubicBezTo>
                <a:cubicBezTo>
                  <a:pt x="6110050" y="6923834"/>
                  <a:pt x="5776066" y="6895210"/>
                  <a:pt x="5535865" y="6909069"/>
                </a:cubicBezTo>
                <a:cubicBezTo>
                  <a:pt x="5295664" y="6922928"/>
                  <a:pt x="5295642" y="6868822"/>
                  <a:pt x="5189873" y="6909069"/>
                </a:cubicBezTo>
                <a:cubicBezTo>
                  <a:pt x="5084104" y="6949316"/>
                  <a:pt x="4719249" y="6903009"/>
                  <a:pt x="4509821" y="6909069"/>
                </a:cubicBezTo>
                <a:cubicBezTo>
                  <a:pt x="4300393" y="6915129"/>
                  <a:pt x="4281605" y="6892302"/>
                  <a:pt x="4080314" y="6909069"/>
                </a:cubicBezTo>
                <a:cubicBezTo>
                  <a:pt x="3879023" y="6925836"/>
                  <a:pt x="3884455" y="6894929"/>
                  <a:pt x="3734323" y="6909069"/>
                </a:cubicBezTo>
                <a:cubicBezTo>
                  <a:pt x="3584191" y="6923209"/>
                  <a:pt x="3494323" y="6883239"/>
                  <a:pt x="3304816" y="6909069"/>
                </a:cubicBezTo>
                <a:cubicBezTo>
                  <a:pt x="3115309" y="6934899"/>
                  <a:pt x="2955992" y="6883856"/>
                  <a:pt x="2624763" y="6909069"/>
                </a:cubicBezTo>
                <a:cubicBezTo>
                  <a:pt x="2293534" y="6934282"/>
                  <a:pt x="2348850" y="6877944"/>
                  <a:pt x="2195257" y="6909069"/>
                </a:cubicBezTo>
                <a:cubicBezTo>
                  <a:pt x="2041664" y="6940194"/>
                  <a:pt x="2000293" y="6900769"/>
                  <a:pt x="1849265" y="6909069"/>
                </a:cubicBezTo>
                <a:cubicBezTo>
                  <a:pt x="1698237" y="6917369"/>
                  <a:pt x="1525712" y="6871524"/>
                  <a:pt x="1419758" y="6909069"/>
                </a:cubicBezTo>
                <a:cubicBezTo>
                  <a:pt x="1313804" y="6946614"/>
                  <a:pt x="1056103" y="6877929"/>
                  <a:pt x="906736" y="6909069"/>
                </a:cubicBezTo>
                <a:cubicBezTo>
                  <a:pt x="757369" y="6940209"/>
                  <a:pt x="380443" y="6844545"/>
                  <a:pt x="0" y="6909069"/>
                </a:cubicBezTo>
                <a:cubicBezTo>
                  <a:pt x="-46197" y="6803954"/>
                  <a:pt x="39377" y="6559265"/>
                  <a:pt x="0" y="6471495"/>
                </a:cubicBezTo>
                <a:cubicBezTo>
                  <a:pt x="-39377" y="6383725"/>
                  <a:pt x="31275" y="6169210"/>
                  <a:pt x="0" y="6033920"/>
                </a:cubicBezTo>
                <a:cubicBezTo>
                  <a:pt x="-31275" y="5898630"/>
                  <a:pt x="12125" y="5680034"/>
                  <a:pt x="0" y="5458165"/>
                </a:cubicBezTo>
                <a:cubicBezTo>
                  <a:pt x="-12125" y="5236296"/>
                  <a:pt x="2839" y="5112522"/>
                  <a:pt x="0" y="4882409"/>
                </a:cubicBezTo>
                <a:cubicBezTo>
                  <a:pt x="-2839" y="4652296"/>
                  <a:pt x="48543" y="4527442"/>
                  <a:pt x="0" y="4306653"/>
                </a:cubicBezTo>
                <a:cubicBezTo>
                  <a:pt x="-48543" y="4085864"/>
                  <a:pt x="58496" y="3917589"/>
                  <a:pt x="0" y="3730897"/>
                </a:cubicBezTo>
                <a:cubicBezTo>
                  <a:pt x="-58496" y="3544205"/>
                  <a:pt x="45929" y="3361634"/>
                  <a:pt x="0" y="3224232"/>
                </a:cubicBezTo>
                <a:cubicBezTo>
                  <a:pt x="-45929" y="3086830"/>
                  <a:pt x="24449" y="2892412"/>
                  <a:pt x="0" y="2579386"/>
                </a:cubicBezTo>
                <a:cubicBezTo>
                  <a:pt x="-24449" y="2266360"/>
                  <a:pt x="10418" y="2127391"/>
                  <a:pt x="0" y="2003630"/>
                </a:cubicBezTo>
                <a:cubicBezTo>
                  <a:pt x="-10418" y="1879869"/>
                  <a:pt x="9701" y="1609810"/>
                  <a:pt x="0" y="1289693"/>
                </a:cubicBezTo>
                <a:cubicBezTo>
                  <a:pt x="-9701" y="969576"/>
                  <a:pt x="47026" y="725717"/>
                  <a:pt x="0" y="575756"/>
                </a:cubicBezTo>
                <a:cubicBezTo>
                  <a:pt x="-47026" y="425795"/>
                  <a:pt x="52825" y="178122"/>
                  <a:pt x="0" y="0"/>
                </a:cubicBezTo>
                <a:close/>
              </a:path>
            </a:pathLst>
          </a:custGeom>
          <a:ln w="38100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343982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C6790-52BB-0C7E-553F-E6FC3F24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D63B0-958D-3D06-5BDA-AAAE5BAD6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Online Media 3" title="Muscle Tissue | Structural Organization in Animals | Anatomy | CBSE Class 11 Biology by Elearnin">
            <a:hlinkClick r:id="" action="ppaction://media"/>
            <a:extLst>
              <a:ext uri="{FF2B5EF4-FFF2-40B4-BE49-F238E27FC236}">
                <a16:creationId xmlns:a16="http://schemas.microsoft.com/office/drawing/2014/main" id="{9DCEB964-6356-9A40-D0E6-02538C46C34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45784" y="123793"/>
            <a:ext cx="11700431" cy="661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201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7D5DF-DB59-4451-CC88-BE4265E7B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Structure of skeletal muscle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AAB8C-35B1-236C-5128-BCABEC0DB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4" name="Picture 2" descr="Muscular System Anatomy and Physiology - Nurseslabs">
            <a:extLst>
              <a:ext uri="{FF2B5EF4-FFF2-40B4-BE49-F238E27FC236}">
                <a16:creationId xmlns:a16="http://schemas.microsoft.com/office/drawing/2014/main" id="{7F91A982-AE94-7037-B36B-8D7688EC73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1" t="19572" r="2634" b="2092"/>
          <a:stretch/>
        </p:blipFill>
        <p:spPr bwMode="auto">
          <a:xfrm>
            <a:off x="1647824" y="129765"/>
            <a:ext cx="8896351" cy="6598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E2844F-EC3D-AA4B-E96A-955A8E9F67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939" b="55190"/>
          <a:stretch/>
        </p:blipFill>
        <p:spPr>
          <a:xfrm>
            <a:off x="0" y="158184"/>
            <a:ext cx="12074819" cy="4718460"/>
          </a:xfrm>
          <a:custGeom>
            <a:avLst/>
            <a:gdLst>
              <a:gd name="connsiteX0" fmla="*/ 0 w 12074819"/>
              <a:gd name="connsiteY0" fmla="*/ 0 h 4718460"/>
              <a:gd name="connsiteX1" fmla="*/ 454243 w 12074819"/>
              <a:gd name="connsiteY1" fmla="*/ 0 h 4718460"/>
              <a:gd name="connsiteX2" fmla="*/ 1029235 w 12074819"/>
              <a:gd name="connsiteY2" fmla="*/ 0 h 4718460"/>
              <a:gd name="connsiteX3" fmla="*/ 1845722 w 12074819"/>
              <a:gd name="connsiteY3" fmla="*/ 0 h 4718460"/>
              <a:gd name="connsiteX4" fmla="*/ 2662210 w 12074819"/>
              <a:gd name="connsiteY4" fmla="*/ 0 h 4718460"/>
              <a:gd name="connsiteX5" fmla="*/ 3357950 w 12074819"/>
              <a:gd name="connsiteY5" fmla="*/ 0 h 4718460"/>
              <a:gd name="connsiteX6" fmla="*/ 3812193 w 12074819"/>
              <a:gd name="connsiteY6" fmla="*/ 0 h 4718460"/>
              <a:gd name="connsiteX7" fmla="*/ 4024940 w 12074819"/>
              <a:gd name="connsiteY7" fmla="*/ 0 h 4718460"/>
              <a:gd name="connsiteX8" fmla="*/ 4479183 w 12074819"/>
              <a:gd name="connsiteY8" fmla="*/ 0 h 4718460"/>
              <a:gd name="connsiteX9" fmla="*/ 5174922 w 12074819"/>
              <a:gd name="connsiteY9" fmla="*/ 0 h 4718460"/>
              <a:gd name="connsiteX10" fmla="*/ 5991410 w 12074819"/>
              <a:gd name="connsiteY10" fmla="*/ 0 h 4718460"/>
              <a:gd name="connsiteX11" fmla="*/ 6204157 w 12074819"/>
              <a:gd name="connsiteY11" fmla="*/ 0 h 4718460"/>
              <a:gd name="connsiteX12" fmla="*/ 6416904 w 12074819"/>
              <a:gd name="connsiteY12" fmla="*/ 0 h 4718460"/>
              <a:gd name="connsiteX13" fmla="*/ 7233392 w 12074819"/>
              <a:gd name="connsiteY13" fmla="*/ 0 h 4718460"/>
              <a:gd name="connsiteX14" fmla="*/ 7446138 w 12074819"/>
              <a:gd name="connsiteY14" fmla="*/ 0 h 4718460"/>
              <a:gd name="connsiteX15" fmla="*/ 8021130 w 12074819"/>
              <a:gd name="connsiteY15" fmla="*/ 0 h 4718460"/>
              <a:gd name="connsiteX16" fmla="*/ 8354625 w 12074819"/>
              <a:gd name="connsiteY16" fmla="*/ 0 h 4718460"/>
              <a:gd name="connsiteX17" fmla="*/ 8688120 w 12074819"/>
              <a:gd name="connsiteY17" fmla="*/ 0 h 4718460"/>
              <a:gd name="connsiteX18" fmla="*/ 9021615 w 12074819"/>
              <a:gd name="connsiteY18" fmla="*/ 0 h 4718460"/>
              <a:gd name="connsiteX19" fmla="*/ 9355110 w 12074819"/>
              <a:gd name="connsiteY19" fmla="*/ 0 h 4718460"/>
              <a:gd name="connsiteX20" fmla="*/ 9809353 w 12074819"/>
              <a:gd name="connsiteY20" fmla="*/ 0 h 4718460"/>
              <a:gd name="connsiteX21" fmla="*/ 10142848 w 12074819"/>
              <a:gd name="connsiteY21" fmla="*/ 0 h 4718460"/>
              <a:gd name="connsiteX22" fmla="*/ 10597091 w 12074819"/>
              <a:gd name="connsiteY22" fmla="*/ 0 h 4718460"/>
              <a:gd name="connsiteX23" fmla="*/ 11292831 w 12074819"/>
              <a:gd name="connsiteY23" fmla="*/ 0 h 4718460"/>
              <a:gd name="connsiteX24" fmla="*/ 12074819 w 12074819"/>
              <a:gd name="connsiteY24" fmla="*/ 0 h 4718460"/>
              <a:gd name="connsiteX25" fmla="*/ 12074819 w 12074819"/>
              <a:gd name="connsiteY25" fmla="*/ 448254 h 4718460"/>
              <a:gd name="connsiteX26" fmla="*/ 12074819 w 12074819"/>
              <a:gd name="connsiteY26" fmla="*/ 1132430 h 4718460"/>
              <a:gd name="connsiteX27" fmla="*/ 12074819 w 12074819"/>
              <a:gd name="connsiteY27" fmla="*/ 1816607 h 4718460"/>
              <a:gd name="connsiteX28" fmla="*/ 12074819 w 12074819"/>
              <a:gd name="connsiteY28" fmla="*/ 2264861 h 4718460"/>
              <a:gd name="connsiteX29" fmla="*/ 12074819 w 12074819"/>
              <a:gd name="connsiteY29" fmla="*/ 2760299 h 4718460"/>
              <a:gd name="connsiteX30" fmla="*/ 12074819 w 12074819"/>
              <a:gd name="connsiteY30" fmla="*/ 3350107 h 4718460"/>
              <a:gd name="connsiteX31" fmla="*/ 12074819 w 12074819"/>
              <a:gd name="connsiteY31" fmla="*/ 3987099 h 4718460"/>
              <a:gd name="connsiteX32" fmla="*/ 12074819 w 12074819"/>
              <a:gd name="connsiteY32" fmla="*/ 4718460 h 4718460"/>
              <a:gd name="connsiteX33" fmla="*/ 11741324 w 12074819"/>
              <a:gd name="connsiteY33" fmla="*/ 4718460 h 4718460"/>
              <a:gd name="connsiteX34" fmla="*/ 11166333 w 12074819"/>
              <a:gd name="connsiteY34" fmla="*/ 4718460 h 4718460"/>
              <a:gd name="connsiteX35" fmla="*/ 10470593 w 12074819"/>
              <a:gd name="connsiteY35" fmla="*/ 4718460 h 4718460"/>
              <a:gd name="connsiteX36" fmla="*/ 10137098 w 12074819"/>
              <a:gd name="connsiteY36" fmla="*/ 4718460 h 4718460"/>
              <a:gd name="connsiteX37" fmla="*/ 9803603 w 12074819"/>
              <a:gd name="connsiteY37" fmla="*/ 4718460 h 4718460"/>
              <a:gd name="connsiteX38" fmla="*/ 8987115 w 12074819"/>
              <a:gd name="connsiteY38" fmla="*/ 4718460 h 4718460"/>
              <a:gd name="connsiteX39" fmla="*/ 8170628 w 12074819"/>
              <a:gd name="connsiteY39" fmla="*/ 4718460 h 4718460"/>
              <a:gd name="connsiteX40" fmla="*/ 7595636 w 12074819"/>
              <a:gd name="connsiteY40" fmla="*/ 4718460 h 4718460"/>
              <a:gd name="connsiteX41" fmla="*/ 7382889 w 12074819"/>
              <a:gd name="connsiteY41" fmla="*/ 4718460 h 4718460"/>
              <a:gd name="connsiteX42" fmla="*/ 7170143 w 12074819"/>
              <a:gd name="connsiteY42" fmla="*/ 4718460 h 4718460"/>
              <a:gd name="connsiteX43" fmla="*/ 6353655 w 12074819"/>
              <a:gd name="connsiteY43" fmla="*/ 4718460 h 4718460"/>
              <a:gd name="connsiteX44" fmla="*/ 5899412 w 12074819"/>
              <a:gd name="connsiteY44" fmla="*/ 4718460 h 4718460"/>
              <a:gd name="connsiteX45" fmla="*/ 5082924 w 12074819"/>
              <a:gd name="connsiteY45" fmla="*/ 4718460 h 4718460"/>
              <a:gd name="connsiteX46" fmla="*/ 4507932 w 12074819"/>
              <a:gd name="connsiteY46" fmla="*/ 4718460 h 4718460"/>
              <a:gd name="connsiteX47" fmla="*/ 4295186 w 12074819"/>
              <a:gd name="connsiteY47" fmla="*/ 4718460 h 4718460"/>
              <a:gd name="connsiteX48" fmla="*/ 3961691 w 12074819"/>
              <a:gd name="connsiteY48" fmla="*/ 4718460 h 4718460"/>
              <a:gd name="connsiteX49" fmla="*/ 3507447 w 12074819"/>
              <a:gd name="connsiteY49" fmla="*/ 4718460 h 4718460"/>
              <a:gd name="connsiteX50" fmla="*/ 2811708 w 12074819"/>
              <a:gd name="connsiteY50" fmla="*/ 4718460 h 4718460"/>
              <a:gd name="connsiteX51" fmla="*/ 2115968 w 12074819"/>
              <a:gd name="connsiteY51" fmla="*/ 4718460 h 4718460"/>
              <a:gd name="connsiteX52" fmla="*/ 1540977 w 12074819"/>
              <a:gd name="connsiteY52" fmla="*/ 4718460 h 4718460"/>
              <a:gd name="connsiteX53" fmla="*/ 1086734 w 12074819"/>
              <a:gd name="connsiteY53" fmla="*/ 4718460 h 4718460"/>
              <a:gd name="connsiteX54" fmla="*/ 0 w 12074819"/>
              <a:gd name="connsiteY54" fmla="*/ 4718460 h 4718460"/>
              <a:gd name="connsiteX55" fmla="*/ 0 w 12074819"/>
              <a:gd name="connsiteY55" fmla="*/ 4128653 h 4718460"/>
              <a:gd name="connsiteX56" fmla="*/ 0 w 12074819"/>
              <a:gd name="connsiteY56" fmla="*/ 3538845 h 4718460"/>
              <a:gd name="connsiteX57" fmla="*/ 0 w 12074819"/>
              <a:gd name="connsiteY57" fmla="*/ 2854668 h 4718460"/>
              <a:gd name="connsiteX58" fmla="*/ 0 w 12074819"/>
              <a:gd name="connsiteY58" fmla="*/ 2170492 h 4718460"/>
              <a:gd name="connsiteX59" fmla="*/ 0 w 12074819"/>
              <a:gd name="connsiteY59" fmla="*/ 1533499 h 4718460"/>
              <a:gd name="connsiteX60" fmla="*/ 0 w 12074819"/>
              <a:gd name="connsiteY60" fmla="*/ 990877 h 4718460"/>
              <a:gd name="connsiteX61" fmla="*/ 0 w 12074819"/>
              <a:gd name="connsiteY61" fmla="*/ 0 h 471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2074819" h="4718460" fill="none" extrusionOk="0">
                <a:moveTo>
                  <a:pt x="0" y="0"/>
                </a:moveTo>
                <a:cubicBezTo>
                  <a:pt x="106534" y="-18061"/>
                  <a:pt x="306598" y="7578"/>
                  <a:pt x="454243" y="0"/>
                </a:cubicBezTo>
                <a:cubicBezTo>
                  <a:pt x="601888" y="-7578"/>
                  <a:pt x="784912" y="3832"/>
                  <a:pt x="1029235" y="0"/>
                </a:cubicBezTo>
                <a:cubicBezTo>
                  <a:pt x="1273558" y="-3832"/>
                  <a:pt x="1609532" y="17062"/>
                  <a:pt x="1845722" y="0"/>
                </a:cubicBezTo>
                <a:cubicBezTo>
                  <a:pt x="2081912" y="-17062"/>
                  <a:pt x="2445799" y="85808"/>
                  <a:pt x="2662210" y="0"/>
                </a:cubicBezTo>
                <a:cubicBezTo>
                  <a:pt x="2878621" y="-85808"/>
                  <a:pt x="3118844" y="32068"/>
                  <a:pt x="3357950" y="0"/>
                </a:cubicBezTo>
                <a:cubicBezTo>
                  <a:pt x="3597056" y="-32068"/>
                  <a:pt x="3613324" y="51477"/>
                  <a:pt x="3812193" y="0"/>
                </a:cubicBezTo>
                <a:cubicBezTo>
                  <a:pt x="4011062" y="-51477"/>
                  <a:pt x="3941058" y="7143"/>
                  <a:pt x="4024940" y="0"/>
                </a:cubicBezTo>
                <a:cubicBezTo>
                  <a:pt x="4108822" y="-7143"/>
                  <a:pt x="4275155" y="9300"/>
                  <a:pt x="4479183" y="0"/>
                </a:cubicBezTo>
                <a:cubicBezTo>
                  <a:pt x="4683211" y="-9300"/>
                  <a:pt x="4982515" y="67546"/>
                  <a:pt x="5174922" y="0"/>
                </a:cubicBezTo>
                <a:cubicBezTo>
                  <a:pt x="5367329" y="-67546"/>
                  <a:pt x="5666135" y="73172"/>
                  <a:pt x="5991410" y="0"/>
                </a:cubicBezTo>
                <a:cubicBezTo>
                  <a:pt x="6316685" y="-73172"/>
                  <a:pt x="6136548" y="18983"/>
                  <a:pt x="6204157" y="0"/>
                </a:cubicBezTo>
                <a:cubicBezTo>
                  <a:pt x="6271766" y="-18983"/>
                  <a:pt x="6338654" y="8932"/>
                  <a:pt x="6416904" y="0"/>
                </a:cubicBezTo>
                <a:cubicBezTo>
                  <a:pt x="6495154" y="-8932"/>
                  <a:pt x="6944014" y="40677"/>
                  <a:pt x="7233392" y="0"/>
                </a:cubicBezTo>
                <a:cubicBezTo>
                  <a:pt x="7522770" y="-40677"/>
                  <a:pt x="7376782" y="6350"/>
                  <a:pt x="7446138" y="0"/>
                </a:cubicBezTo>
                <a:cubicBezTo>
                  <a:pt x="7515494" y="-6350"/>
                  <a:pt x="7808472" y="60954"/>
                  <a:pt x="8021130" y="0"/>
                </a:cubicBezTo>
                <a:cubicBezTo>
                  <a:pt x="8233788" y="-60954"/>
                  <a:pt x="8231948" y="1072"/>
                  <a:pt x="8354625" y="0"/>
                </a:cubicBezTo>
                <a:cubicBezTo>
                  <a:pt x="8477303" y="-1072"/>
                  <a:pt x="8530985" y="17282"/>
                  <a:pt x="8688120" y="0"/>
                </a:cubicBezTo>
                <a:cubicBezTo>
                  <a:pt x="8845255" y="-17282"/>
                  <a:pt x="8873692" y="34957"/>
                  <a:pt x="9021615" y="0"/>
                </a:cubicBezTo>
                <a:cubicBezTo>
                  <a:pt x="9169539" y="-34957"/>
                  <a:pt x="9275935" y="20508"/>
                  <a:pt x="9355110" y="0"/>
                </a:cubicBezTo>
                <a:cubicBezTo>
                  <a:pt x="9434285" y="-20508"/>
                  <a:pt x="9609477" y="52374"/>
                  <a:pt x="9809353" y="0"/>
                </a:cubicBezTo>
                <a:cubicBezTo>
                  <a:pt x="10009229" y="-52374"/>
                  <a:pt x="9991250" y="5111"/>
                  <a:pt x="10142848" y="0"/>
                </a:cubicBezTo>
                <a:cubicBezTo>
                  <a:pt x="10294447" y="-5111"/>
                  <a:pt x="10438806" y="29405"/>
                  <a:pt x="10597091" y="0"/>
                </a:cubicBezTo>
                <a:cubicBezTo>
                  <a:pt x="10755376" y="-29405"/>
                  <a:pt x="11035163" y="50626"/>
                  <a:pt x="11292831" y="0"/>
                </a:cubicBezTo>
                <a:cubicBezTo>
                  <a:pt x="11550499" y="-50626"/>
                  <a:pt x="11711308" y="89004"/>
                  <a:pt x="12074819" y="0"/>
                </a:cubicBezTo>
                <a:cubicBezTo>
                  <a:pt x="12103272" y="143379"/>
                  <a:pt x="12038505" y="358014"/>
                  <a:pt x="12074819" y="448254"/>
                </a:cubicBezTo>
                <a:cubicBezTo>
                  <a:pt x="12111133" y="538494"/>
                  <a:pt x="12054456" y="951253"/>
                  <a:pt x="12074819" y="1132430"/>
                </a:cubicBezTo>
                <a:cubicBezTo>
                  <a:pt x="12095182" y="1313607"/>
                  <a:pt x="12037489" y="1533714"/>
                  <a:pt x="12074819" y="1816607"/>
                </a:cubicBezTo>
                <a:cubicBezTo>
                  <a:pt x="12112149" y="2099500"/>
                  <a:pt x="12071330" y="2146907"/>
                  <a:pt x="12074819" y="2264861"/>
                </a:cubicBezTo>
                <a:cubicBezTo>
                  <a:pt x="12078308" y="2382815"/>
                  <a:pt x="12054081" y="2583685"/>
                  <a:pt x="12074819" y="2760299"/>
                </a:cubicBezTo>
                <a:cubicBezTo>
                  <a:pt x="12095557" y="2936913"/>
                  <a:pt x="12040656" y="3229919"/>
                  <a:pt x="12074819" y="3350107"/>
                </a:cubicBezTo>
                <a:cubicBezTo>
                  <a:pt x="12108982" y="3470295"/>
                  <a:pt x="12016178" y="3788806"/>
                  <a:pt x="12074819" y="3987099"/>
                </a:cubicBezTo>
                <a:cubicBezTo>
                  <a:pt x="12133460" y="4185392"/>
                  <a:pt x="12066372" y="4414279"/>
                  <a:pt x="12074819" y="4718460"/>
                </a:cubicBezTo>
                <a:cubicBezTo>
                  <a:pt x="11967617" y="4740738"/>
                  <a:pt x="11834450" y="4707630"/>
                  <a:pt x="11741324" y="4718460"/>
                </a:cubicBezTo>
                <a:cubicBezTo>
                  <a:pt x="11648198" y="4729290"/>
                  <a:pt x="11320071" y="4687690"/>
                  <a:pt x="11166333" y="4718460"/>
                </a:cubicBezTo>
                <a:cubicBezTo>
                  <a:pt x="11012595" y="4749230"/>
                  <a:pt x="10627037" y="4661825"/>
                  <a:pt x="10470593" y="4718460"/>
                </a:cubicBezTo>
                <a:cubicBezTo>
                  <a:pt x="10314149" y="4775095"/>
                  <a:pt x="10204700" y="4715993"/>
                  <a:pt x="10137098" y="4718460"/>
                </a:cubicBezTo>
                <a:cubicBezTo>
                  <a:pt x="10069496" y="4720927"/>
                  <a:pt x="9874756" y="4714090"/>
                  <a:pt x="9803603" y="4718460"/>
                </a:cubicBezTo>
                <a:cubicBezTo>
                  <a:pt x="9732450" y="4722830"/>
                  <a:pt x="9178711" y="4684915"/>
                  <a:pt x="8987115" y="4718460"/>
                </a:cubicBezTo>
                <a:cubicBezTo>
                  <a:pt x="8795519" y="4752005"/>
                  <a:pt x="8435113" y="4701151"/>
                  <a:pt x="8170628" y="4718460"/>
                </a:cubicBezTo>
                <a:cubicBezTo>
                  <a:pt x="7906143" y="4735769"/>
                  <a:pt x="7821538" y="4650086"/>
                  <a:pt x="7595636" y="4718460"/>
                </a:cubicBezTo>
                <a:cubicBezTo>
                  <a:pt x="7369734" y="4786834"/>
                  <a:pt x="7439478" y="4706997"/>
                  <a:pt x="7382889" y="4718460"/>
                </a:cubicBezTo>
                <a:cubicBezTo>
                  <a:pt x="7326300" y="4729923"/>
                  <a:pt x="7238668" y="4695089"/>
                  <a:pt x="7170143" y="4718460"/>
                </a:cubicBezTo>
                <a:cubicBezTo>
                  <a:pt x="7101618" y="4741831"/>
                  <a:pt x="6579324" y="4634611"/>
                  <a:pt x="6353655" y="4718460"/>
                </a:cubicBezTo>
                <a:cubicBezTo>
                  <a:pt x="6127986" y="4802309"/>
                  <a:pt x="6110598" y="4716343"/>
                  <a:pt x="5899412" y="4718460"/>
                </a:cubicBezTo>
                <a:cubicBezTo>
                  <a:pt x="5688226" y="4720577"/>
                  <a:pt x="5393339" y="4691848"/>
                  <a:pt x="5082924" y="4718460"/>
                </a:cubicBezTo>
                <a:cubicBezTo>
                  <a:pt x="4772509" y="4745072"/>
                  <a:pt x="4709033" y="4650831"/>
                  <a:pt x="4507932" y="4718460"/>
                </a:cubicBezTo>
                <a:cubicBezTo>
                  <a:pt x="4306831" y="4786089"/>
                  <a:pt x="4391884" y="4703510"/>
                  <a:pt x="4295186" y="4718460"/>
                </a:cubicBezTo>
                <a:cubicBezTo>
                  <a:pt x="4198488" y="4733410"/>
                  <a:pt x="4079167" y="4680529"/>
                  <a:pt x="3961691" y="4718460"/>
                </a:cubicBezTo>
                <a:cubicBezTo>
                  <a:pt x="3844216" y="4756391"/>
                  <a:pt x="3646866" y="4687597"/>
                  <a:pt x="3507447" y="4718460"/>
                </a:cubicBezTo>
                <a:cubicBezTo>
                  <a:pt x="3368028" y="4749323"/>
                  <a:pt x="3158987" y="4675745"/>
                  <a:pt x="2811708" y="4718460"/>
                </a:cubicBezTo>
                <a:cubicBezTo>
                  <a:pt x="2464429" y="4761175"/>
                  <a:pt x="2458714" y="4716160"/>
                  <a:pt x="2115968" y="4718460"/>
                </a:cubicBezTo>
                <a:cubicBezTo>
                  <a:pt x="1773222" y="4720760"/>
                  <a:pt x="1682169" y="4697803"/>
                  <a:pt x="1540977" y="4718460"/>
                </a:cubicBezTo>
                <a:cubicBezTo>
                  <a:pt x="1399785" y="4739117"/>
                  <a:pt x="1214203" y="4668231"/>
                  <a:pt x="1086734" y="4718460"/>
                </a:cubicBezTo>
                <a:cubicBezTo>
                  <a:pt x="959265" y="4768689"/>
                  <a:pt x="225086" y="4714339"/>
                  <a:pt x="0" y="4718460"/>
                </a:cubicBezTo>
                <a:cubicBezTo>
                  <a:pt x="-18979" y="4467838"/>
                  <a:pt x="44236" y="4406745"/>
                  <a:pt x="0" y="4128653"/>
                </a:cubicBezTo>
                <a:cubicBezTo>
                  <a:pt x="-44236" y="3850561"/>
                  <a:pt x="51847" y="3761263"/>
                  <a:pt x="0" y="3538845"/>
                </a:cubicBezTo>
                <a:cubicBezTo>
                  <a:pt x="-51847" y="3316427"/>
                  <a:pt x="65937" y="3139167"/>
                  <a:pt x="0" y="2854668"/>
                </a:cubicBezTo>
                <a:cubicBezTo>
                  <a:pt x="-65937" y="2570169"/>
                  <a:pt x="7905" y="2371462"/>
                  <a:pt x="0" y="2170492"/>
                </a:cubicBezTo>
                <a:cubicBezTo>
                  <a:pt x="-7905" y="1969522"/>
                  <a:pt x="3062" y="1743295"/>
                  <a:pt x="0" y="1533499"/>
                </a:cubicBezTo>
                <a:cubicBezTo>
                  <a:pt x="-3062" y="1323703"/>
                  <a:pt x="30972" y="1250293"/>
                  <a:pt x="0" y="990877"/>
                </a:cubicBezTo>
                <a:cubicBezTo>
                  <a:pt x="-30972" y="731461"/>
                  <a:pt x="109424" y="424581"/>
                  <a:pt x="0" y="0"/>
                </a:cubicBezTo>
                <a:close/>
              </a:path>
              <a:path w="12074819" h="4718460" stroke="0" extrusionOk="0">
                <a:moveTo>
                  <a:pt x="0" y="0"/>
                </a:moveTo>
                <a:cubicBezTo>
                  <a:pt x="115665" y="-18833"/>
                  <a:pt x="320571" y="12854"/>
                  <a:pt x="454243" y="0"/>
                </a:cubicBezTo>
                <a:cubicBezTo>
                  <a:pt x="587915" y="-12854"/>
                  <a:pt x="595395" y="598"/>
                  <a:pt x="666990" y="0"/>
                </a:cubicBezTo>
                <a:cubicBezTo>
                  <a:pt x="738585" y="-598"/>
                  <a:pt x="1114331" y="3317"/>
                  <a:pt x="1483478" y="0"/>
                </a:cubicBezTo>
                <a:cubicBezTo>
                  <a:pt x="1852625" y="-3317"/>
                  <a:pt x="1748064" y="6018"/>
                  <a:pt x="1937721" y="0"/>
                </a:cubicBezTo>
                <a:cubicBezTo>
                  <a:pt x="2127378" y="-6018"/>
                  <a:pt x="2169482" y="36143"/>
                  <a:pt x="2391964" y="0"/>
                </a:cubicBezTo>
                <a:cubicBezTo>
                  <a:pt x="2614446" y="-36143"/>
                  <a:pt x="2931238" y="53797"/>
                  <a:pt x="3208452" y="0"/>
                </a:cubicBezTo>
                <a:cubicBezTo>
                  <a:pt x="3485666" y="-53797"/>
                  <a:pt x="3431303" y="26201"/>
                  <a:pt x="3541947" y="0"/>
                </a:cubicBezTo>
                <a:cubicBezTo>
                  <a:pt x="3652592" y="-26201"/>
                  <a:pt x="4039395" y="46378"/>
                  <a:pt x="4358435" y="0"/>
                </a:cubicBezTo>
                <a:cubicBezTo>
                  <a:pt x="4677475" y="-46378"/>
                  <a:pt x="4946297" y="5382"/>
                  <a:pt x="5174922" y="0"/>
                </a:cubicBezTo>
                <a:cubicBezTo>
                  <a:pt x="5403547" y="-5382"/>
                  <a:pt x="5553561" y="25587"/>
                  <a:pt x="5749914" y="0"/>
                </a:cubicBezTo>
                <a:cubicBezTo>
                  <a:pt x="5946267" y="-25587"/>
                  <a:pt x="6252472" y="32037"/>
                  <a:pt x="6566402" y="0"/>
                </a:cubicBezTo>
                <a:cubicBezTo>
                  <a:pt x="6880332" y="-32037"/>
                  <a:pt x="6825036" y="1730"/>
                  <a:pt x="7020645" y="0"/>
                </a:cubicBezTo>
                <a:cubicBezTo>
                  <a:pt x="7216254" y="-1730"/>
                  <a:pt x="7256313" y="23839"/>
                  <a:pt x="7474888" y="0"/>
                </a:cubicBezTo>
                <a:cubicBezTo>
                  <a:pt x="7693463" y="-23839"/>
                  <a:pt x="7864692" y="3847"/>
                  <a:pt x="8170628" y="0"/>
                </a:cubicBezTo>
                <a:cubicBezTo>
                  <a:pt x="8476564" y="-3847"/>
                  <a:pt x="8420278" y="51497"/>
                  <a:pt x="8624871" y="0"/>
                </a:cubicBezTo>
                <a:cubicBezTo>
                  <a:pt x="8829464" y="-51497"/>
                  <a:pt x="9144865" y="48744"/>
                  <a:pt x="9441358" y="0"/>
                </a:cubicBezTo>
                <a:cubicBezTo>
                  <a:pt x="9737851" y="-48744"/>
                  <a:pt x="10080436" y="38892"/>
                  <a:pt x="10257846" y="0"/>
                </a:cubicBezTo>
                <a:cubicBezTo>
                  <a:pt x="10435256" y="-38892"/>
                  <a:pt x="10595999" y="22366"/>
                  <a:pt x="10832838" y="0"/>
                </a:cubicBezTo>
                <a:cubicBezTo>
                  <a:pt x="11069677" y="-22366"/>
                  <a:pt x="11162548" y="3841"/>
                  <a:pt x="11287081" y="0"/>
                </a:cubicBezTo>
                <a:cubicBezTo>
                  <a:pt x="11411614" y="-3841"/>
                  <a:pt x="11408739" y="12673"/>
                  <a:pt x="11499828" y="0"/>
                </a:cubicBezTo>
                <a:cubicBezTo>
                  <a:pt x="11590917" y="-12673"/>
                  <a:pt x="11929453" y="28038"/>
                  <a:pt x="12074819" y="0"/>
                </a:cubicBezTo>
                <a:cubicBezTo>
                  <a:pt x="12118805" y="163753"/>
                  <a:pt x="12021043" y="293719"/>
                  <a:pt x="12074819" y="495438"/>
                </a:cubicBezTo>
                <a:cubicBezTo>
                  <a:pt x="12128595" y="697157"/>
                  <a:pt x="12027891" y="887023"/>
                  <a:pt x="12074819" y="1038061"/>
                </a:cubicBezTo>
                <a:cubicBezTo>
                  <a:pt x="12121747" y="1189099"/>
                  <a:pt x="12048765" y="1400366"/>
                  <a:pt x="12074819" y="1533500"/>
                </a:cubicBezTo>
                <a:cubicBezTo>
                  <a:pt x="12100873" y="1666634"/>
                  <a:pt x="12043534" y="1872421"/>
                  <a:pt x="12074819" y="2170492"/>
                </a:cubicBezTo>
                <a:cubicBezTo>
                  <a:pt x="12106104" y="2468563"/>
                  <a:pt x="12068143" y="2596938"/>
                  <a:pt x="12074819" y="2760299"/>
                </a:cubicBezTo>
                <a:cubicBezTo>
                  <a:pt x="12081495" y="2923660"/>
                  <a:pt x="12073686" y="3179869"/>
                  <a:pt x="12074819" y="3350107"/>
                </a:cubicBezTo>
                <a:cubicBezTo>
                  <a:pt x="12075952" y="3520345"/>
                  <a:pt x="12011049" y="3887562"/>
                  <a:pt x="12074819" y="4034283"/>
                </a:cubicBezTo>
                <a:cubicBezTo>
                  <a:pt x="12138589" y="4181004"/>
                  <a:pt x="12015246" y="4400424"/>
                  <a:pt x="12074819" y="4718460"/>
                </a:cubicBezTo>
                <a:cubicBezTo>
                  <a:pt x="12021426" y="4731222"/>
                  <a:pt x="11937669" y="4718375"/>
                  <a:pt x="11862072" y="4718460"/>
                </a:cubicBezTo>
                <a:cubicBezTo>
                  <a:pt x="11786475" y="4718545"/>
                  <a:pt x="11390817" y="4650978"/>
                  <a:pt x="11166333" y="4718460"/>
                </a:cubicBezTo>
                <a:cubicBezTo>
                  <a:pt x="10941849" y="4785942"/>
                  <a:pt x="11009265" y="4706643"/>
                  <a:pt x="10953586" y="4718460"/>
                </a:cubicBezTo>
                <a:cubicBezTo>
                  <a:pt x="10897907" y="4730277"/>
                  <a:pt x="10403348" y="4673922"/>
                  <a:pt x="10257846" y="4718460"/>
                </a:cubicBezTo>
                <a:cubicBezTo>
                  <a:pt x="10112344" y="4762998"/>
                  <a:pt x="10005123" y="4695031"/>
                  <a:pt x="9924351" y="4718460"/>
                </a:cubicBezTo>
                <a:cubicBezTo>
                  <a:pt x="9843579" y="4741889"/>
                  <a:pt x="9764635" y="4697442"/>
                  <a:pt x="9711604" y="4718460"/>
                </a:cubicBezTo>
                <a:cubicBezTo>
                  <a:pt x="9658573" y="4739478"/>
                  <a:pt x="9543790" y="4691489"/>
                  <a:pt x="9378109" y="4718460"/>
                </a:cubicBezTo>
                <a:cubicBezTo>
                  <a:pt x="9212429" y="4745431"/>
                  <a:pt x="8955928" y="4688809"/>
                  <a:pt x="8682370" y="4718460"/>
                </a:cubicBezTo>
                <a:cubicBezTo>
                  <a:pt x="8408812" y="4748111"/>
                  <a:pt x="8418527" y="4702804"/>
                  <a:pt x="8348875" y="4718460"/>
                </a:cubicBezTo>
                <a:cubicBezTo>
                  <a:pt x="8279223" y="4734116"/>
                  <a:pt x="8205363" y="4708708"/>
                  <a:pt x="8136128" y="4718460"/>
                </a:cubicBezTo>
                <a:cubicBezTo>
                  <a:pt x="8066893" y="4728212"/>
                  <a:pt x="7959184" y="4687631"/>
                  <a:pt x="7802633" y="4718460"/>
                </a:cubicBezTo>
                <a:cubicBezTo>
                  <a:pt x="7646083" y="4749289"/>
                  <a:pt x="7556978" y="4686414"/>
                  <a:pt x="7348390" y="4718460"/>
                </a:cubicBezTo>
                <a:cubicBezTo>
                  <a:pt x="7139802" y="4750506"/>
                  <a:pt x="7031664" y="4709808"/>
                  <a:pt x="6773398" y="4718460"/>
                </a:cubicBezTo>
                <a:cubicBezTo>
                  <a:pt x="6515132" y="4727112"/>
                  <a:pt x="6569474" y="4685400"/>
                  <a:pt x="6439903" y="4718460"/>
                </a:cubicBezTo>
                <a:cubicBezTo>
                  <a:pt x="6310332" y="4751520"/>
                  <a:pt x="5787752" y="4666040"/>
                  <a:pt x="5623416" y="4718460"/>
                </a:cubicBezTo>
                <a:cubicBezTo>
                  <a:pt x="5459080" y="4770880"/>
                  <a:pt x="5237933" y="4696672"/>
                  <a:pt x="5048424" y="4718460"/>
                </a:cubicBezTo>
                <a:cubicBezTo>
                  <a:pt x="4858915" y="4740248"/>
                  <a:pt x="4494391" y="4621315"/>
                  <a:pt x="4231937" y="4718460"/>
                </a:cubicBezTo>
                <a:cubicBezTo>
                  <a:pt x="3969483" y="4815605"/>
                  <a:pt x="3727728" y="4689368"/>
                  <a:pt x="3536197" y="4718460"/>
                </a:cubicBezTo>
                <a:cubicBezTo>
                  <a:pt x="3344666" y="4747552"/>
                  <a:pt x="3269487" y="4682152"/>
                  <a:pt x="3081954" y="4718460"/>
                </a:cubicBezTo>
                <a:cubicBezTo>
                  <a:pt x="2894421" y="4754768"/>
                  <a:pt x="2679362" y="4696300"/>
                  <a:pt x="2386214" y="4718460"/>
                </a:cubicBezTo>
                <a:cubicBezTo>
                  <a:pt x="2093066" y="4740620"/>
                  <a:pt x="2186683" y="4686778"/>
                  <a:pt x="2052719" y="4718460"/>
                </a:cubicBezTo>
                <a:cubicBezTo>
                  <a:pt x="1918755" y="4750142"/>
                  <a:pt x="1635510" y="4658781"/>
                  <a:pt x="1477728" y="4718460"/>
                </a:cubicBezTo>
                <a:cubicBezTo>
                  <a:pt x="1319946" y="4778139"/>
                  <a:pt x="1319326" y="4693252"/>
                  <a:pt x="1264981" y="4718460"/>
                </a:cubicBezTo>
                <a:cubicBezTo>
                  <a:pt x="1210636" y="4743668"/>
                  <a:pt x="275560" y="4607137"/>
                  <a:pt x="0" y="4718460"/>
                </a:cubicBezTo>
                <a:cubicBezTo>
                  <a:pt x="-26634" y="4599636"/>
                  <a:pt x="38864" y="4396821"/>
                  <a:pt x="0" y="4128653"/>
                </a:cubicBezTo>
                <a:cubicBezTo>
                  <a:pt x="-38864" y="3860485"/>
                  <a:pt x="7618" y="3702769"/>
                  <a:pt x="0" y="3491660"/>
                </a:cubicBezTo>
                <a:cubicBezTo>
                  <a:pt x="-7618" y="3280551"/>
                  <a:pt x="66707" y="3165992"/>
                  <a:pt x="0" y="2854668"/>
                </a:cubicBezTo>
                <a:cubicBezTo>
                  <a:pt x="-66707" y="2543344"/>
                  <a:pt x="15921" y="2543835"/>
                  <a:pt x="0" y="2359230"/>
                </a:cubicBezTo>
                <a:cubicBezTo>
                  <a:pt x="-15921" y="2174625"/>
                  <a:pt x="47883" y="1930032"/>
                  <a:pt x="0" y="1675053"/>
                </a:cubicBezTo>
                <a:cubicBezTo>
                  <a:pt x="-47883" y="1420074"/>
                  <a:pt x="31435" y="1369269"/>
                  <a:pt x="0" y="1085246"/>
                </a:cubicBezTo>
                <a:cubicBezTo>
                  <a:pt x="-31435" y="801223"/>
                  <a:pt x="8282" y="727404"/>
                  <a:pt x="0" y="636992"/>
                </a:cubicBezTo>
                <a:cubicBezTo>
                  <a:pt x="-8282" y="546580"/>
                  <a:pt x="41648" y="185476"/>
                  <a:pt x="0" y="0"/>
                </a:cubicBezTo>
                <a:close/>
              </a:path>
            </a:pathLst>
          </a:custGeom>
          <a:ln w="38100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B2763B-3AF6-6503-3031-E3F3762A35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" t="44695" r="9316" b="2340"/>
          <a:stretch/>
        </p:blipFill>
        <p:spPr>
          <a:xfrm>
            <a:off x="73731" y="1461609"/>
            <a:ext cx="11852288" cy="5137974"/>
          </a:xfrm>
          <a:custGeom>
            <a:avLst/>
            <a:gdLst>
              <a:gd name="connsiteX0" fmla="*/ 0 w 11852288"/>
              <a:gd name="connsiteY0" fmla="*/ 0 h 5137974"/>
              <a:gd name="connsiteX1" fmla="*/ 237046 w 11852288"/>
              <a:gd name="connsiteY1" fmla="*/ 0 h 5137974"/>
              <a:gd name="connsiteX2" fmla="*/ 948183 w 11852288"/>
              <a:gd name="connsiteY2" fmla="*/ 0 h 5137974"/>
              <a:gd name="connsiteX3" fmla="*/ 1185229 w 11852288"/>
              <a:gd name="connsiteY3" fmla="*/ 0 h 5137974"/>
              <a:gd name="connsiteX4" fmla="*/ 1777843 w 11852288"/>
              <a:gd name="connsiteY4" fmla="*/ 0 h 5137974"/>
              <a:gd name="connsiteX5" fmla="*/ 2607503 w 11852288"/>
              <a:gd name="connsiteY5" fmla="*/ 0 h 5137974"/>
              <a:gd name="connsiteX6" fmla="*/ 3437164 w 11852288"/>
              <a:gd name="connsiteY6" fmla="*/ 0 h 5137974"/>
              <a:gd name="connsiteX7" fmla="*/ 4148301 w 11852288"/>
              <a:gd name="connsiteY7" fmla="*/ 0 h 5137974"/>
              <a:gd name="connsiteX8" fmla="*/ 4622392 w 11852288"/>
              <a:gd name="connsiteY8" fmla="*/ 0 h 5137974"/>
              <a:gd name="connsiteX9" fmla="*/ 4859438 w 11852288"/>
              <a:gd name="connsiteY9" fmla="*/ 0 h 5137974"/>
              <a:gd name="connsiteX10" fmla="*/ 5333530 w 11852288"/>
              <a:gd name="connsiteY10" fmla="*/ 0 h 5137974"/>
              <a:gd name="connsiteX11" fmla="*/ 6044667 w 11852288"/>
              <a:gd name="connsiteY11" fmla="*/ 0 h 5137974"/>
              <a:gd name="connsiteX12" fmla="*/ 6874327 w 11852288"/>
              <a:gd name="connsiteY12" fmla="*/ 0 h 5137974"/>
              <a:gd name="connsiteX13" fmla="*/ 7111373 w 11852288"/>
              <a:gd name="connsiteY13" fmla="*/ 0 h 5137974"/>
              <a:gd name="connsiteX14" fmla="*/ 7348419 w 11852288"/>
              <a:gd name="connsiteY14" fmla="*/ 0 h 5137974"/>
              <a:gd name="connsiteX15" fmla="*/ 8178079 w 11852288"/>
              <a:gd name="connsiteY15" fmla="*/ 0 h 5137974"/>
              <a:gd name="connsiteX16" fmla="*/ 8415124 w 11852288"/>
              <a:gd name="connsiteY16" fmla="*/ 0 h 5137974"/>
              <a:gd name="connsiteX17" fmla="*/ 9007739 w 11852288"/>
              <a:gd name="connsiteY17" fmla="*/ 0 h 5137974"/>
              <a:gd name="connsiteX18" fmla="*/ 9363308 w 11852288"/>
              <a:gd name="connsiteY18" fmla="*/ 0 h 5137974"/>
              <a:gd name="connsiteX19" fmla="*/ 9718876 w 11852288"/>
              <a:gd name="connsiteY19" fmla="*/ 0 h 5137974"/>
              <a:gd name="connsiteX20" fmla="*/ 10074445 w 11852288"/>
              <a:gd name="connsiteY20" fmla="*/ 0 h 5137974"/>
              <a:gd name="connsiteX21" fmla="*/ 10430013 w 11852288"/>
              <a:gd name="connsiteY21" fmla="*/ 0 h 5137974"/>
              <a:gd name="connsiteX22" fmla="*/ 10904105 w 11852288"/>
              <a:gd name="connsiteY22" fmla="*/ 0 h 5137974"/>
              <a:gd name="connsiteX23" fmla="*/ 11259674 w 11852288"/>
              <a:gd name="connsiteY23" fmla="*/ 0 h 5137974"/>
              <a:gd name="connsiteX24" fmla="*/ 11852288 w 11852288"/>
              <a:gd name="connsiteY24" fmla="*/ 0 h 5137974"/>
              <a:gd name="connsiteX25" fmla="*/ 11852288 w 11852288"/>
              <a:gd name="connsiteY25" fmla="*/ 622266 h 5137974"/>
              <a:gd name="connsiteX26" fmla="*/ 11852288 w 11852288"/>
              <a:gd name="connsiteY26" fmla="*/ 1141772 h 5137974"/>
              <a:gd name="connsiteX27" fmla="*/ 11852288 w 11852288"/>
              <a:gd name="connsiteY27" fmla="*/ 1558519 h 5137974"/>
              <a:gd name="connsiteX28" fmla="*/ 11852288 w 11852288"/>
              <a:gd name="connsiteY28" fmla="*/ 2232164 h 5137974"/>
              <a:gd name="connsiteX29" fmla="*/ 11852288 w 11852288"/>
              <a:gd name="connsiteY29" fmla="*/ 2905810 h 5137974"/>
              <a:gd name="connsiteX30" fmla="*/ 11852288 w 11852288"/>
              <a:gd name="connsiteY30" fmla="*/ 3322557 h 5137974"/>
              <a:gd name="connsiteX31" fmla="*/ 11852288 w 11852288"/>
              <a:gd name="connsiteY31" fmla="*/ 3790683 h 5137974"/>
              <a:gd name="connsiteX32" fmla="*/ 11852288 w 11852288"/>
              <a:gd name="connsiteY32" fmla="*/ 4361569 h 5137974"/>
              <a:gd name="connsiteX33" fmla="*/ 11852288 w 11852288"/>
              <a:gd name="connsiteY33" fmla="*/ 5137974 h 5137974"/>
              <a:gd name="connsiteX34" fmla="*/ 11378196 w 11852288"/>
              <a:gd name="connsiteY34" fmla="*/ 5137974 h 5137974"/>
              <a:gd name="connsiteX35" fmla="*/ 10785582 w 11852288"/>
              <a:gd name="connsiteY35" fmla="*/ 5137974 h 5137974"/>
              <a:gd name="connsiteX36" fmla="*/ 10192968 w 11852288"/>
              <a:gd name="connsiteY36" fmla="*/ 5137974 h 5137974"/>
              <a:gd name="connsiteX37" fmla="*/ 9481830 w 11852288"/>
              <a:gd name="connsiteY37" fmla="*/ 5137974 h 5137974"/>
              <a:gd name="connsiteX38" fmla="*/ 9126262 w 11852288"/>
              <a:gd name="connsiteY38" fmla="*/ 5137974 h 5137974"/>
              <a:gd name="connsiteX39" fmla="*/ 8770693 w 11852288"/>
              <a:gd name="connsiteY39" fmla="*/ 5137974 h 5137974"/>
              <a:gd name="connsiteX40" fmla="*/ 7941033 w 11852288"/>
              <a:gd name="connsiteY40" fmla="*/ 5137974 h 5137974"/>
              <a:gd name="connsiteX41" fmla="*/ 7111373 w 11852288"/>
              <a:gd name="connsiteY41" fmla="*/ 5137974 h 5137974"/>
              <a:gd name="connsiteX42" fmla="*/ 6518758 w 11852288"/>
              <a:gd name="connsiteY42" fmla="*/ 5137974 h 5137974"/>
              <a:gd name="connsiteX43" fmla="*/ 6281713 w 11852288"/>
              <a:gd name="connsiteY43" fmla="*/ 5137974 h 5137974"/>
              <a:gd name="connsiteX44" fmla="*/ 6044667 w 11852288"/>
              <a:gd name="connsiteY44" fmla="*/ 5137974 h 5137974"/>
              <a:gd name="connsiteX45" fmla="*/ 5215007 w 11852288"/>
              <a:gd name="connsiteY45" fmla="*/ 5137974 h 5137974"/>
              <a:gd name="connsiteX46" fmla="*/ 4740915 w 11852288"/>
              <a:gd name="connsiteY46" fmla="*/ 5137974 h 5137974"/>
              <a:gd name="connsiteX47" fmla="*/ 3911255 w 11852288"/>
              <a:gd name="connsiteY47" fmla="*/ 5137974 h 5137974"/>
              <a:gd name="connsiteX48" fmla="*/ 3318641 w 11852288"/>
              <a:gd name="connsiteY48" fmla="*/ 5137974 h 5137974"/>
              <a:gd name="connsiteX49" fmla="*/ 3081595 w 11852288"/>
              <a:gd name="connsiteY49" fmla="*/ 5137974 h 5137974"/>
              <a:gd name="connsiteX50" fmla="*/ 2726026 w 11852288"/>
              <a:gd name="connsiteY50" fmla="*/ 5137974 h 5137974"/>
              <a:gd name="connsiteX51" fmla="*/ 2251935 w 11852288"/>
              <a:gd name="connsiteY51" fmla="*/ 5137974 h 5137974"/>
              <a:gd name="connsiteX52" fmla="*/ 1540797 w 11852288"/>
              <a:gd name="connsiteY52" fmla="*/ 5137974 h 5137974"/>
              <a:gd name="connsiteX53" fmla="*/ 829660 w 11852288"/>
              <a:gd name="connsiteY53" fmla="*/ 5137974 h 5137974"/>
              <a:gd name="connsiteX54" fmla="*/ 0 w 11852288"/>
              <a:gd name="connsiteY54" fmla="*/ 5137974 h 5137974"/>
              <a:gd name="connsiteX55" fmla="*/ 0 w 11852288"/>
              <a:gd name="connsiteY55" fmla="*/ 4618468 h 5137974"/>
              <a:gd name="connsiteX56" fmla="*/ 0 w 11852288"/>
              <a:gd name="connsiteY56" fmla="*/ 3944822 h 5137974"/>
              <a:gd name="connsiteX57" fmla="*/ 0 w 11852288"/>
              <a:gd name="connsiteY57" fmla="*/ 3528075 h 5137974"/>
              <a:gd name="connsiteX58" fmla="*/ 0 w 11852288"/>
              <a:gd name="connsiteY58" fmla="*/ 2957189 h 5137974"/>
              <a:gd name="connsiteX59" fmla="*/ 0 w 11852288"/>
              <a:gd name="connsiteY59" fmla="*/ 2283544 h 5137974"/>
              <a:gd name="connsiteX60" fmla="*/ 0 w 11852288"/>
              <a:gd name="connsiteY60" fmla="*/ 1609899 h 5137974"/>
              <a:gd name="connsiteX61" fmla="*/ 0 w 11852288"/>
              <a:gd name="connsiteY61" fmla="*/ 987633 h 5137974"/>
              <a:gd name="connsiteX62" fmla="*/ 0 w 11852288"/>
              <a:gd name="connsiteY62" fmla="*/ 0 h 5137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1852288" h="5137974" fill="none" extrusionOk="0">
                <a:moveTo>
                  <a:pt x="0" y="0"/>
                </a:moveTo>
                <a:cubicBezTo>
                  <a:pt x="87085" y="-7176"/>
                  <a:pt x="177838" y="10118"/>
                  <a:pt x="237046" y="0"/>
                </a:cubicBezTo>
                <a:cubicBezTo>
                  <a:pt x="296254" y="-10118"/>
                  <a:pt x="744087" y="38915"/>
                  <a:pt x="948183" y="0"/>
                </a:cubicBezTo>
                <a:cubicBezTo>
                  <a:pt x="1152279" y="-38915"/>
                  <a:pt x="1128666" y="2617"/>
                  <a:pt x="1185229" y="0"/>
                </a:cubicBezTo>
                <a:cubicBezTo>
                  <a:pt x="1241792" y="-2617"/>
                  <a:pt x="1526198" y="14381"/>
                  <a:pt x="1777843" y="0"/>
                </a:cubicBezTo>
                <a:cubicBezTo>
                  <a:pt x="2029488" y="-14381"/>
                  <a:pt x="2261248" y="82689"/>
                  <a:pt x="2607503" y="0"/>
                </a:cubicBezTo>
                <a:cubicBezTo>
                  <a:pt x="2953758" y="-82689"/>
                  <a:pt x="3100627" y="73354"/>
                  <a:pt x="3437164" y="0"/>
                </a:cubicBezTo>
                <a:cubicBezTo>
                  <a:pt x="3773701" y="-73354"/>
                  <a:pt x="3960859" y="69646"/>
                  <a:pt x="4148301" y="0"/>
                </a:cubicBezTo>
                <a:cubicBezTo>
                  <a:pt x="4335743" y="-69646"/>
                  <a:pt x="4450871" y="8238"/>
                  <a:pt x="4622392" y="0"/>
                </a:cubicBezTo>
                <a:cubicBezTo>
                  <a:pt x="4793913" y="-8238"/>
                  <a:pt x="4771367" y="18042"/>
                  <a:pt x="4859438" y="0"/>
                </a:cubicBezTo>
                <a:cubicBezTo>
                  <a:pt x="4947509" y="-18042"/>
                  <a:pt x="5129982" y="6728"/>
                  <a:pt x="5333530" y="0"/>
                </a:cubicBezTo>
                <a:cubicBezTo>
                  <a:pt x="5537078" y="-6728"/>
                  <a:pt x="5882157" y="12227"/>
                  <a:pt x="6044667" y="0"/>
                </a:cubicBezTo>
                <a:cubicBezTo>
                  <a:pt x="6207177" y="-12227"/>
                  <a:pt x="6676347" y="74581"/>
                  <a:pt x="6874327" y="0"/>
                </a:cubicBezTo>
                <a:cubicBezTo>
                  <a:pt x="7072307" y="-74581"/>
                  <a:pt x="7025605" y="21146"/>
                  <a:pt x="7111373" y="0"/>
                </a:cubicBezTo>
                <a:cubicBezTo>
                  <a:pt x="7197141" y="-21146"/>
                  <a:pt x="7263852" y="18544"/>
                  <a:pt x="7348419" y="0"/>
                </a:cubicBezTo>
                <a:cubicBezTo>
                  <a:pt x="7432986" y="-18544"/>
                  <a:pt x="8010594" y="59938"/>
                  <a:pt x="8178079" y="0"/>
                </a:cubicBezTo>
                <a:cubicBezTo>
                  <a:pt x="8345564" y="-59938"/>
                  <a:pt x="8365234" y="18767"/>
                  <a:pt x="8415124" y="0"/>
                </a:cubicBezTo>
                <a:cubicBezTo>
                  <a:pt x="8465015" y="-18767"/>
                  <a:pt x="8745027" y="19899"/>
                  <a:pt x="9007739" y="0"/>
                </a:cubicBezTo>
                <a:cubicBezTo>
                  <a:pt x="9270452" y="-19899"/>
                  <a:pt x="9279943" y="18667"/>
                  <a:pt x="9363308" y="0"/>
                </a:cubicBezTo>
                <a:cubicBezTo>
                  <a:pt x="9446673" y="-18667"/>
                  <a:pt x="9548233" y="6935"/>
                  <a:pt x="9718876" y="0"/>
                </a:cubicBezTo>
                <a:cubicBezTo>
                  <a:pt x="9889519" y="-6935"/>
                  <a:pt x="9948096" y="3047"/>
                  <a:pt x="10074445" y="0"/>
                </a:cubicBezTo>
                <a:cubicBezTo>
                  <a:pt x="10200794" y="-3047"/>
                  <a:pt x="10329146" y="38066"/>
                  <a:pt x="10430013" y="0"/>
                </a:cubicBezTo>
                <a:cubicBezTo>
                  <a:pt x="10530880" y="-38066"/>
                  <a:pt x="10806793" y="13872"/>
                  <a:pt x="10904105" y="0"/>
                </a:cubicBezTo>
                <a:cubicBezTo>
                  <a:pt x="11001417" y="-13872"/>
                  <a:pt x="11142438" y="39591"/>
                  <a:pt x="11259674" y="0"/>
                </a:cubicBezTo>
                <a:cubicBezTo>
                  <a:pt x="11376910" y="-39591"/>
                  <a:pt x="11668287" y="1389"/>
                  <a:pt x="11852288" y="0"/>
                </a:cubicBezTo>
                <a:cubicBezTo>
                  <a:pt x="11876799" y="223980"/>
                  <a:pt x="11794462" y="468414"/>
                  <a:pt x="11852288" y="622266"/>
                </a:cubicBezTo>
                <a:cubicBezTo>
                  <a:pt x="11910114" y="776118"/>
                  <a:pt x="11824242" y="902457"/>
                  <a:pt x="11852288" y="1141772"/>
                </a:cubicBezTo>
                <a:cubicBezTo>
                  <a:pt x="11880334" y="1381087"/>
                  <a:pt x="11808856" y="1370965"/>
                  <a:pt x="11852288" y="1558519"/>
                </a:cubicBezTo>
                <a:cubicBezTo>
                  <a:pt x="11895720" y="1746073"/>
                  <a:pt x="11850455" y="1939587"/>
                  <a:pt x="11852288" y="2232164"/>
                </a:cubicBezTo>
                <a:cubicBezTo>
                  <a:pt x="11854121" y="2524741"/>
                  <a:pt x="11836799" y="2684668"/>
                  <a:pt x="11852288" y="2905810"/>
                </a:cubicBezTo>
                <a:cubicBezTo>
                  <a:pt x="11867777" y="3126952"/>
                  <a:pt x="11817873" y="3153022"/>
                  <a:pt x="11852288" y="3322557"/>
                </a:cubicBezTo>
                <a:cubicBezTo>
                  <a:pt x="11886703" y="3492092"/>
                  <a:pt x="11827922" y="3659015"/>
                  <a:pt x="11852288" y="3790683"/>
                </a:cubicBezTo>
                <a:cubicBezTo>
                  <a:pt x="11876654" y="3922351"/>
                  <a:pt x="11831859" y="4155159"/>
                  <a:pt x="11852288" y="4361569"/>
                </a:cubicBezTo>
                <a:cubicBezTo>
                  <a:pt x="11872717" y="4567979"/>
                  <a:pt x="11766823" y="4752790"/>
                  <a:pt x="11852288" y="5137974"/>
                </a:cubicBezTo>
                <a:cubicBezTo>
                  <a:pt x="11674592" y="5185643"/>
                  <a:pt x="11551399" y="5092243"/>
                  <a:pt x="11378196" y="5137974"/>
                </a:cubicBezTo>
                <a:cubicBezTo>
                  <a:pt x="11204993" y="5183705"/>
                  <a:pt x="10955911" y="5103375"/>
                  <a:pt x="10785582" y="5137974"/>
                </a:cubicBezTo>
                <a:cubicBezTo>
                  <a:pt x="10615253" y="5172573"/>
                  <a:pt x="10420673" y="5079692"/>
                  <a:pt x="10192968" y="5137974"/>
                </a:cubicBezTo>
                <a:cubicBezTo>
                  <a:pt x="9965263" y="5196256"/>
                  <a:pt x="9695933" y="5116516"/>
                  <a:pt x="9481830" y="5137974"/>
                </a:cubicBezTo>
                <a:cubicBezTo>
                  <a:pt x="9267727" y="5159432"/>
                  <a:pt x="9249513" y="5097447"/>
                  <a:pt x="9126262" y="5137974"/>
                </a:cubicBezTo>
                <a:cubicBezTo>
                  <a:pt x="9003011" y="5178501"/>
                  <a:pt x="8906361" y="5127240"/>
                  <a:pt x="8770693" y="5137974"/>
                </a:cubicBezTo>
                <a:cubicBezTo>
                  <a:pt x="8635025" y="5148708"/>
                  <a:pt x="8260664" y="5038532"/>
                  <a:pt x="7941033" y="5137974"/>
                </a:cubicBezTo>
                <a:cubicBezTo>
                  <a:pt x="7621402" y="5237416"/>
                  <a:pt x="7291770" y="5087411"/>
                  <a:pt x="7111373" y="5137974"/>
                </a:cubicBezTo>
                <a:cubicBezTo>
                  <a:pt x="6930976" y="5188537"/>
                  <a:pt x="6766527" y="5108922"/>
                  <a:pt x="6518758" y="5137974"/>
                </a:cubicBezTo>
                <a:cubicBezTo>
                  <a:pt x="6270990" y="5167026"/>
                  <a:pt x="6398239" y="5113279"/>
                  <a:pt x="6281713" y="5137974"/>
                </a:cubicBezTo>
                <a:cubicBezTo>
                  <a:pt x="6165187" y="5162669"/>
                  <a:pt x="6130438" y="5122378"/>
                  <a:pt x="6044667" y="5137974"/>
                </a:cubicBezTo>
                <a:cubicBezTo>
                  <a:pt x="5958896" y="5153570"/>
                  <a:pt x="5382090" y="5085217"/>
                  <a:pt x="5215007" y="5137974"/>
                </a:cubicBezTo>
                <a:cubicBezTo>
                  <a:pt x="5047924" y="5190731"/>
                  <a:pt x="4841658" y="5084846"/>
                  <a:pt x="4740915" y="5137974"/>
                </a:cubicBezTo>
                <a:cubicBezTo>
                  <a:pt x="4640172" y="5191102"/>
                  <a:pt x="4086058" y="5052863"/>
                  <a:pt x="3911255" y="5137974"/>
                </a:cubicBezTo>
                <a:cubicBezTo>
                  <a:pt x="3736452" y="5223085"/>
                  <a:pt x="3555917" y="5076997"/>
                  <a:pt x="3318641" y="5137974"/>
                </a:cubicBezTo>
                <a:cubicBezTo>
                  <a:pt x="3081365" y="5198951"/>
                  <a:pt x="3196722" y="5118441"/>
                  <a:pt x="3081595" y="5137974"/>
                </a:cubicBezTo>
                <a:cubicBezTo>
                  <a:pt x="2966468" y="5157507"/>
                  <a:pt x="2885457" y="5115317"/>
                  <a:pt x="2726026" y="5137974"/>
                </a:cubicBezTo>
                <a:cubicBezTo>
                  <a:pt x="2566595" y="5160631"/>
                  <a:pt x="2366176" y="5082578"/>
                  <a:pt x="2251935" y="5137974"/>
                </a:cubicBezTo>
                <a:cubicBezTo>
                  <a:pt x="2137694" y="5193370"/>
                  <a:pt x="1768261" y="5097420"/>
                  <a:pt x="1540797" y="5137974"/>
                </a:cubicBezTo>
                <a:cubicBezTo>
                  <a:pt x="1313333" y="5178528"/>
                  <a:pt x="1051199" y="5094209"/>
                  <a:pt x="829660" y="5137974"/>
                </a:cubicBezTo>
                <a:cubicBezTo>
                  <a:pt x="608121" y="5181739"/>
                  <a:pt x="300691" y="5123283"/>
                  <a:pt x="0" y="5137974"/>
                </a:cubicBezTo>
                <a:cubicBezTo>
                  <a:pt x="-18234" y="4966141"/>
                  <a:pt x="13169" y="4860528"/>
                  <a:pt x="0" y="4618468"/>
                </a:cubicBezTo>
                <a:cubicBezTo>
                  <a:pt x="-13169" y="4376408"/>
                  <a:pt x="10786" y="4248137"/>
                  <a:pt x="0" y="3944822"/>
                </a:cubicBezTo>
                <a:cubicBezTo>
                  <a:pt x="-10786" y="3641507"/>
                  <a:pt x="24464" y="3709768"/>
                  <a:pt x="0" y="3528075"/>
                </a:cubicBezTo>
                <a:cubicBezTo>
                  <a:pt x="-24464" y="3346382"/>
                  <a:pt x="54062" y="3106367"/>
                  <a:pt x="0" y="2957189"/>
                </a:cubicBezTo>
                <a:cubicBezTo>
                  <a:pt x="-54062" y="2808011"/>
                  <a:pt x="53031" y="2474491"/>
                  <a:pt x="0" y="2283544"/>
                </a:cubicBezTo>
                <a:cubicBezTo>
                  <a:pt x="-53031" y="2092598"/>
                  <a:pt x="46252" y="1928866"/>
                  <a:pt x="0" y="1609899"/>
                </a:cubicBezTo>
                <a:cubicBezTo>
                  <a:pt x="-46252" y="1290933"/>
                  <a:pt x="9271" y="1147208"/>
                  <a:pt x="0" y="987633"/>
                </a:cubicBezTo>
                <a:cubicBezTo>
                  <a:pt x="-9271" y="828058"/>
                  <a:pt x="72848" y="393830"/>
                  <a:pt x="0" y="0"/>
                </a:cubicBezTo>
                <a:close/>
              </a:path>
              <a:path w="11852288" h="5137974" stroke="0" extrusionOk="0">
                <a:moveTo>
                  <a:pt x="0" y="0"/>
                </a:moveTo>
                <a:cubicBezTo>
                  <a:pt x="214184" y="-13398"/>
                  <a:pt x="306047" y="49116"/>
                  <a:pt x="474092" y="0"/>
                </a:cubicBezTo>
                <a:cubicBezTo>
                  <a:pt x="642137" y="-49116"/>
                  <a:pt x="663627" y="26094"/>
                  <a:pt x="711137" y="0"/>
                </a:cubicBezTo>
                <a:cubicBezTo>
                  <a:pt x="758647" y="-26094"/>
                  <a:pt x="1361416" y="91260"/>
                  <a:pt x="1540797" y="0"/>
                </a:cubicBezTo>
                <a:cubicBezTo>
                  <a:pt x="1720178" y="-91260"/>
                  <a:pt x="1805356" y="51189"/>
                  <a:pt x="2014889" y="0"/>
                </a:cubicBezTo>
                <a:cubicBezTo>
                  <a:pt x="2224422" y="-51189"/>
                  <a:pt x="2288032" y="10376"/>
                  <a:pt x="2488980" y="0"/>
                </a:cubicBezTo>
                <a:cubicBezTo>
                  <a:pt x="2689928" y="-10376"/>
                  <a:pt x="3134309" y="13386"/>
                  <a:pt x="3318641" y="0"/>
                </a:cubicBezTo>
                <a:cubicBezTo>
                  <a:pt x="3502973" y="-13386"/>
                  <a:pt x="3548269" y="19863"/>
                  <a:pt x="3674209" y="0"/>
                </a:cubicBezTo>
                <a:cubicBezTo>
                  <a:pt x="3800149" y="-19863"/>
                  <a:pt x="4251695" y="43090"/>
                  <a:pt x="4503869" y="0"/>
                </a:cubicBezTo>
                <a:cubicBezTo>
                  <a:pt x="4756043" y="-43090"/>
                  <a:pt x="5031444" y="62196"/>
                  <a:pt x="5333530" y="0"/>
                </a:cubicBezTo>
                <a:cubicBezTo>
                  <a:pt x="5635616" y="-62196"/>
                  <a:pt x="5704602" y="64007"/>
                  <a:pt x="5926144" y="0"/>
                </a:cubicBezTo>
                <a:cubicBezTo>
                  <a:pt x="6147686" y="-64007"/>
                  <a:pt x="6568895" y="22715"/>
                  <a:pt x="6755804" y="0"/>
                </a:cubicBezTo>
                <a:cubicBezTo>
                  <a:pt x="6942713" y="-22715"/>
                  <a:pt x="7042462" y="4530"/>
                  <a:pt x="7229896" y="0"/>
                </a:cubicBezTo>
                <a:cubicBezTo>
                  <a:pt x="7417330" y="-4530"/>
                  <a:pt x="7538707" y="28236"/>
                  <a:pt x="7703987" y="0"/>
                </a:cubicBezTo>
                <a:cubicBezTo>
                  <a:pt x="7869267" y="-28236"/>
                  <a:pt x="8237018" y="84324"/>
                  <a:pt x="8415124" y="0"/>
                </a:cubicBezTo>
                <a:cubicBezTo>
                  <a:pt x="8593230" y="-84324"/>
                  <a:pt x="8712396" y="51104"/>
                  <a:pt x="8889216" y="0"/>
                </a:cubicBezTo>
                <a:cubicBezTo>
                  <a:pt x="9066036" y="-51104"/>
                  <a:pt x="9536028" y="85982"/>
                  <a:pt x="9718876" y="0"/>
                </a:cubicBezTo>
                <a:cubicBezTo>
                  <a:pt x="9901724" y="-85982"/>
                  <a:pt x="10272284" y="4091"/>
                  <a:pt x="10548536" y="0"/>
                </a:cubicBezTo>
                <a:cubicBezTo>
                  <a:pt x="10824788" y="-4091"/>
                  <a:pt x="10912872" y="51338"/>
                  <a:pt x="11141151" y="0"/>
                </a:cubicBezTo>
                <a:cubicBezTo>
                  <a:pt x="11369430" y="-51338"/>
                  <a:pt x="11511968" y="34394"/>
                  <a:pt x="11852288" y="0"/>
                </a:cubicBezTo>
                <a:cubicBezTo>
                  <a:pt x="11897964" y="99230"/>
                  <a:pt x="11817765" y="235699"/>
                  <a:pt x="11852288" y="416747"/>
                </a:cubicBezTo>
                <a:cubicBezTo>
                  <a:pt x="11886811" y="597795"/>
                  <a:pt x="11810134" y="757327"/>
                  <a:pt x="11852288" y="884873"/>
                </a:cubicBezTo>
                <a:cubicBezTo>
                  <a:pt x="11894442" y="1012419"/>
                  <a:pt x="11835221" y="1341529"/>
                  <a:pt x="11852288" y="1507139"/>
                </a:cubicBezTo>
                <a:cubicBezTo>
                  <a:pt x="11869355" y="1672749"/>
                  <a:pt x="11827029" y="1776711"/>
                  <a:pt x="11852288" y="2026645"/>
                </a:cubicBezTo>
                <a:cubicBezTo>
                  <a:pt x="11877547" y="2276579"/>
                  <a:pt x="11809261" y="2264456"/>
                  <a:pt x="11852288" y="2494772"/>
                </a:cubicBezTo>
                <a:cubicBezTo>
                  <a:pt x="11895315" y="2725088"/>
                  <a:pt x="11797205" y="2831370"/>
                  <a:pt x="11852288" y="3117038"/>
                </a:cubicBezTo>
                <a:cubicBezTo>
                  <a:pt x="11907371" y="3402706"/>
                  <a:pt x="11800371" y="3516001"/>
                  <a:pt x="11852288" y="3687924"/>
                </a:cubicBezTo>
                <a:cubicBezTo>
                  <a:pt x="11904205" y="3859847"/>
                  <a:pt x="11819290" y="4135803"/>
                  <a:pt x="11852288" y="4258810"/>
                </a:cubicBezTo>
                <a:cubicBezTo>
                  <a:pt x="11885286" y="4381817"/>
                  <a:pt x="11779764" y="4737481"/>
                  <a:pt x="11852288" y="5137974"/>
                </a:cubicBezTo>
                <a:cubicBezTo>
                  <a:pt x="11600386" y="5192123"/>
                  <a:pt x="11452802" y="5090092"/>
                  <a:pt x="11141151" y="5137974"/>
                </a:cubicBezTo>
                <a:cubicBezTo>
                  <a:pt x="10829500" y="5185856"/>
                  <a:pt x="10951546" y="5122073"/>
                  <a:pt x="10785582" y="5137974"/>
                </a:cubicBezTo>
                <a:cubicBezTo>
                  <a:pt x="10619618" y="5153875"/>
                  <a:pt x="10226075" y="5064059"/>
                  <a:pt x="10074445" y="5137974"/>
                </a:cubicBezTo>
                <a:cubicBezTo>
                  <a:pt x="9922815" y="5211889"/>
                  <a:pt x="9930441" y="5128280"/>
                  <a:pt x="9837399" y="5137974"/>
                </a:cubicBezTo>
                <a:cubicBezTo>
                  <a:pt x="9744357" y="5147668"/>
                  <a:pt x="9427179" y="5067742"/>
                  <a:pt x="9126262" y="5137974"/>
                </a:cubicBezTo>
                <a:cubicBezTo>
                  <a:pt x="8825345" y="5208206"/>
                  <a:pt x="8894007" y="5127861"/>
                  <a:pt x="8770693" y="5137974"/>
                </a:cubicBezTo>
                <a:cubicBezTo>
                  <a:pt x="8647379" y="5148087"/>
                  <a:pt x="8590947" y="5119443"/>
                  <a:pt x="8533647" y="5137974"/>
                </a:cubicBezTo>
                <a:cubicBezTo>
                  <a:pt x="8476347" y="5156505"/>
                  <a:pt x="8291294" y="5136135"/>
                  <a:pt x="8178079" y="5137974"/>
                </a:cubicBezTo>
                <a:cubicBezTo>
                  <a:pt x="8064864" y="5139813"/>
                  <a:pt x="7744937" y="5073433"/>
                  <a:pt x="7466941" y="5137974"/>
                </a:cubicBezTo>
                <a:cubicBezTo>
                  <a:pt x="7188945" y="5202515"/>
                  <a:pt x="7271062" y="5103882"/>
                  <a:pt x="7111373" y="5137974"/>
                </a:cubicBezTo>
                <a:cubicBezTo>
                  <a:pt x="6951684" y="5172066"/>
                  <a:pt x="6964211" y="5131563"/>
                  <a:pt x="6874327" y="5137974"/>
                </a:cubicBezTo>
                <a:cubicBezTo>
                  <a:pt x="6784443" y="5144385"/>
                  <a:pt x="6619082" y="5114628"/>
                  <a:pt x="6518758" y="5137974"/>
                </a:cubicBezTo>
                <a:cubicBezTo>
                  <a:pt x="6418434" y="5161320"/>
                  <a:pt x="6188271" y="5129398"/>
                  <a:pt x="6044667" y="5137974"/>
                </a:cubicBezTo>
                <a:cubicBezTo>
                  <a:pt x="5901063" y="5146550"/>
                  <a:pt x="5714140" y="5109095"/>
                  <a:pt x="5452052" y="5137974"/>
                </a:cubicBezTo>
                <a:cubicBezTo>
                  <a:pt x="5189965" y="5166853"/>
                  <a:pt x="5258641" y="5129409"/>
                  <a:pt x="5096484" y="5137974"/>
                </a:cubicBezTo>
                <a:cubicBezTo>
                  <a:pt x="4934327" y="5146539"/>
                  <a:pt x="4445192" y="5098295"/>
                  <a:pt x="4266824" y="5137974"/>
                </a:cubicBezTo>
                <a:cubicBezTo>
                  <a:pt x="4088456" y="5177653"/>
                  <a:pt x="3901661" y="5088361"/>
                  <a:pt x="3674209" y="5137974"/>
                </a:cubicBezTo>
                <a:cubicBezTo>
                  <a:pt x="3446757" y="5187587"/>
                  <a:pt x="3167156" y="5070601"/>
                  <a:pt x="2844549" y="5137974"/>
                </a:cubicBezTo>
                <a:cubicBezTo>
                  <a:pt x="2521942" y="5205347"/>
                  <a:pt x="2407055" y="5118339"/>
                  <a:pt x="2133412" y="5137974"/>
                </a:cubicBezTo>
                <a:cubicBezTo>
                  <a:pt x="1859769" y="5157609"/>
                  <a:pt x="1808903" y="5083727"/>
                  <a:pt x="1659320" y="5137974"/>
                </a:cubicBezTo>
                <a:cubicBezTo>
                  <a:pt x="1509737" y="5192221"/>
                  <a:pt x="1264783" y="5080091"/>
                  <a:pt x="948183" y="5137974"/>
                </a:cubicBezTo>
                <a:cubicBezTo>
                  <a:pt x="631583" y="5195857"/>
                  <a:pt x="731819" y="5133043"/>
                  <a:pt x="592614" y="5137974"/>
                </a:cubicBezTo>
                <a:cubicBezTo>
                  <a:pt x="453409" y="5142905"/>
                  <a:pt x="237304" y="5087975"/>
                  <a:pt x="0" y="5137974"/>
                </a:cubicBezTo>
                <a:cubicBezTo>
                  <a:pt x="-31006" y="4930150"/>
                  <a:pt x="30826" y="4886124"/>
                  <a:pt x="0" y="4721227"/>
                </a:cubicBezTo>
                <a:cubicBezTo>
                  <a:pt x="-30826" y="4556330"/>
                  <a:pt x="67202" y="4362834"/>
                  <a:pt x="0" y="4047582"/>
                </a:cubicBezTo>
                <a:cubicBezTo>
                  <a:pt x="-67202" y="3732330"/>
                  <a:pt x="40654" y="3677466"/>
                  <a:pt x="0" y="3425316"/>
                </a:cubicBezTo>
                <a:cubicBezTo>
                  <a:pt x="-40654" y="3173166"/>
                  <a:pt x="2202" y="3079055"/>
                  <a:pt x="0" y="2803050"/>
                </a:cubicBezTo>
                <a:cubicBezTo>
                  <a:pt x="-2202" y="2527045"/>
                  <a:pt x="5810" y="2331564"/>
                  <a:pt x="0" y="2180785"/>
                </a:cubicBezTo>
                <a:cubicBezTo>
                  <a:pt x="-5810" y="2030007"/>
                  <a:pt x="17030" y="1813169"/>
                  <a:pt x="0" y="1712658"/>
                </a:cubicBezTo>
                <a:cubicBezTo>
                  <a:pt x="-17030" y="1612147"/>
                  <a:pt x="9883" y="1302500"/>
                  <a:pt x="0" y="1039013"/>
                </a:cubicBezTo>
                <a:cubicBezTo>
                  <a:pt x="-9883" y="775527"/>
                  <a:pt x="49480" y="496092"/>
                  <a:pt x="0" y="0"/>
                </a:cubicBezTo>
                <a:close/>
              </a:path>
            </a:pathLst>
          </a:custGeom>
          <a:ln w="38100"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40592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nline Media 3" title="Muscle Tissues and Sliding Filament Model">
            <a:hlinkClick r:id="" action="ppaction://media"/>
            <a:extLst>
              <a:ext uri="{FF2B5EF4-FFF2-40B4-BE49-F238E27FC236}">
                <a16:creationId xmlns:a16="http://schemas.microsoft.com/office/drawing/2014/main" id="{008DDD03-08C3-6D8E-0EF3-D4E5C873B45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172552" y="643467"/>
            <a:ext cx="986029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48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2865</TotalTime>
  <Words>242</Words>
  <Application>Microsoft Office PowerPoint</Application>
  <PresentationFormat>Widescreen</PresentationFormat>
  <Paragraphs>23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Meiryo</vt:lpstr>
      <vt:lpstr>Arial</vt:lpstr>
      <vt:lpstr>Calibri</vt:lpstr>
      <vt:lpstr>Corbel</vt:lpstr>
      <vt:lpstr>SketchLinesVTI</vt:lpstr>
      <vt:lpstr>Muscles</vt:lpstr>
      <vt:lpstr>Review </vt:lpstr>
      <vt:lpstr>Learning Intentions</vt:lpstr>
      <vt:lpstr>Success Criteria</vt:lpstr>
      <vt:lpstr>Muscles</vt:lpstr>
      <vt:lpstr>Structure of muscles</vt:lpstr>
      <vt:lpstr>PowerPoint Presentation</vt:lpstr>
      <vt:lpstr>Structure of skeletal muscle</vt:lpstr>
      <vt:lpstr>PowerPoint Presentation</vt:lpstr>
      <vt:lpstr>PowerPoint Presentation</vt:lpstr>
      <vt:lpstr>PowerPoint Presentation</vt:lpstr>
      <vt:lpstr>PowerPoint Presentation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Kristy Johnson</cp:lastModifiedBy>
  <cp:revision>44</cp:revision>
  <dcterms:created xsi:type="dcterms:W3CDTF">2023-02-01T11:31:06Z</dcterms:created>
  <dcterms:modified xsi:type="dcterms:W3CDTF">2024-04-21T09:12:46Z</dcterms:modified>
</cp:coreProperties>
</file>

<file path=docProps/thumbnail.jpeg>
</file>